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93083-A0B7-AF82-0404-4F8776C0183C}" v="40" dt="2022-11-29T13:30:45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9801D7-52D2-415E-BCC4-4F9E5A215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27563-3D84-4B78-9B20-6CF1806819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11/01/2022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791BE-9FD7-4551-8B32-02591C4BA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1B4A-7D1B-4C50-98A3-018695DED1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722F-FE1D-4C7E-BD61-7D7765F2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0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11/01/2022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7AB-074B-4DDF-B946-A2960E56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3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4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11/01/2022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11/01/2022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5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11/01/2022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753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753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753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753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ineknobskischool.theonlysky.com/ecomm3/products/view/?flow=Membershi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753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37340A-C5D8-483A-9714-2CF527E4B6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chemeClr val="bg1"/>
                </a:solidFill>
                <a:cs typeface="Calibri Light"/>
              </a:rPr>
              <a:t>Seneca Ski and Snowboard Club!</a:t>
            </a:r>
            <a:endParaRPr lang="en-US" sz="38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2022-2023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B2D6A3-7054-4D81-96DD-FD66E930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C8E3-5168-4A62-91CB-BA1E46C7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373" y="3068"/>
            <a:ext cx="10058400" cy="1140642"/>
          </a:xfrm>
        </p:spPr>
        <p:txBody>
          <a:bodyPr/>
          <a:lstStyle/>
          <a:p>
            <a:r>
              <a:rPr lang="en-US"/>
              <a:t>Basics: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EBA7-7317-45F6-BD90-D5892197F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627488" cy="408884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sz="4000"/>
              <a:t>*Who: All Seneca Students, Siblings, &amp; Parents</a:t>
            </a:r>
          </a:p>
          <a:p>
            <a:r>
              <a:rPr lang="en-US" sz="4000"/>
              <a:t>*Location: Pine Knob, Clarkston, MI</a:t>
            </a:r>
          </a:p>
          <a:p>
            <a:r>
              <a:rPr lang="en-US" sz="4000"/>
              <a:t>*When: 8 Fridays in January-February </a:t>
            </a:r>
          </a:p>
          <a:p>
            <a:r>
              <a:rPr lang="en-US" sz="4000"/>
              <a:t>  4pm-10pm</a:t>
            </a:r>
            <a:endParaRPr lang="en-US"/>
          </a:p>
          <a:p>
            <a:r>
              <a:rPr lang="en-US" sz="4000"/>
              <a:t>*How: Using your own transportation (no bus)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EB8963-49F4-55D2-D0CA-9E010183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0971" y="59546"/>
            <a:ext cx="2130878" cy="2126086"/>
          </a:xfrm>
          <a:prstGeom prst="rect">
            <a:avLst/>
          </a:prstGeom>
        </p:spPr>
      </p:pic>
      <p:pic>
        <p:nvPicPr>
          <p:cNvPr id="10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F7A0DE-85AB-16BC-3F7D-D5A68CF88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10006" y="2862617"/>
            <a:ext cx="2130878" cy="212608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1A55B-D120-4D14-AE9A-98CF7147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</p:spTree>
    <p:extLst>
      <p:ext uri="{BB962C8B-B14F-4D97-AF65-F5344CB8AC3E}">
        <p14:creationId xmlns:p14="http://schemas.microsoft.com/office/powerpoint/2010/main" val="277507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142D-8F54-4EF7-8E71-3718F468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84" y="50768"/>
            <a:ext cx="10058400" cy="635595"/>
          </a:xfrm>
        </p:spPr>
        <p:txBody>
          <a:bodyPr>
            <a:normAutofit fontScale="90000"/>
          </a:bodyPr>
          <a:lstStyle/>
          <a:p>
            <a:r>
              <a:rPr lang="en-US"/>
              <a:t>Costs: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00B8-31A4-4C5A-8C7C-E1CACB4B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901" y="500195"/>
            <a:ext cx="10167982" cy="573435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n-US" sz="2800" dirty="0"/>
              <a:t>*</a:t>
            </a:r>
            <a:r>
              <a:rPr lang="en-US" sz="2800" b="1" dirty="0"/>
              <a:t>PaySchools fee (same)</a:t>
            </a:r>
          </a:p>
          <a:p>
            <a:pPr marL="383540" lvl="1"/>
            <a:r>
              <a:rPr lang="en-US" sz="2800" dirty="0"/>
              <a:t>$25 per person</a:t>
            </a:r>
          </a:p>
          <a:p>
            <a:pPr marL="383540" lvl="1"/>
            <a:r>
              <a:rPr lang="en-US" sz="2800" dirty="0"/>
              <a:t>Due before 12/01</a:t>
            </a:r>
          </a:p>
          <a:p>
            <a:r>
              <a:rPr lang="en-US" sz="2800" dirty="0"/>
              <a:t>*</a:t>
            </a:r>
            <a:r>
              <a:rPr lang="en-US" sz="2800" b="1" dirty="0"/>
              <a:t>Pine Knob Purchases (different)</a:t>
            </a:r>
          </a:p>
          <a:p>
            <a:pPr marL="932180" lvl="4">
              <a:buFont typeface="Courier New" pitchFamily="34" charset="0"/>
              <a:buChar char="o"/>
            </a:pPr>
            <a:r>
              <a:rPr lang="en-US" sz="2800" dirty="0"/>
              <a:t>New student/sibling program is to purchase club memberships, lift tickets, &amp; rentals for 6-week season</a:t>
            </a:r>
          </a:p>
          <a:p>
            <a:pPr marL="871220" lvl="5" indent="0">
              <a:buNone/>
            </a:pPr>
            <a:r>
              <a:rPr lang="en-US" sz="2800" dirty="0"/>
              <a:t>*$210 membership</a:t>
            </a:r>
          </a:p>
          <a:p>
            <a:pPr marL="871220" lvl="5" indent="0">
              <a:buNone/>
            </a:pPr>
            <a:r>
              <a:rPr lang="en-US" sz="2800" dirty="0"/>
              <a:t>*$180 ski/snowboard rental</a:t>
            </a:r>
          </a:p>
          <a:p>
            <a:pPr marL="871220" lvl="5" indent="0">
              <a:buNone/>
            </a:pPr>
            <a:r>
              <a:rPr lang="en-US" sz="2800" dirty="0"/>
              <a:t>*$180 x6 group lessons</a:t>
            </a:r>
          </a:p>
          <a:p>
            <a:pPr marL="871220" lvl="5" indent="0">
              <a:buNone/>
            </a:pPr>
            <a:r>
              <a:rPr lang="en-US" sz="2800" dirty="0"/>
              <a:t>*$90 helmet rental</a:t>
            </a:r>
          </a:p>
          <a:p>
            <a:pPr marL="1328420" lvl="5" indent="-457200">
              <a:buFont typeface="Courier New" pitchFamily="34" charset="0"/>
              <a:buChar char="o"/>
            </a:pPr>
            <a:r>
              <a:rPr lang="en-US" sz="2800" dirty="0"/>
              <a:t>Parents</a:t>
            </a:r>
            <a:r>
              <a:rPr lang="en-US" sz="2800" dirty="0">
                <a:ea typeface="+mn-lt"/>
                <a:cs typeface="+mn-lt"/>
              </a:rPr>
              <a:t> purchase a $30 membership.  On club nights, they pay $30 for lift ticket, $30 for rental, $10 helmet at window</a:t>
            </a:r>
            <a:endParaRPr lang="en-US" sz="2800" dirty="0"/>
          </a:p>
          <a:p>
            <a:pPr marL="200660" lvl="1" indent="0">
              <a:buNone/>
            </a:pPr>
            <a:endParaRPr lang="en-US" sz="3800"/>
          </a:p>
          <a:p>
            <a:pPr marL="200660" lvl="1" indent="0">
              <a:buNone/>
            </a:pPr>
            <a:endParaRPr lang="en-US" sz="3800"/>
          </a:p>
        </p:txBody>
      </p:sp>
      <p:pic>
        <p:nvPicPr>
          <p:cNvPr id="5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FA0D477-0E73-2EAC-5FF0-06160D0FB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3864" y="209225"/>
            <a:ext cx="2130878" cy="212608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6471E2-8781-4D8E-8EAD-7F04340C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</p:spTree>
    <p:extLst>
      <p:ext uri="{BB962C8B-B14F-4D97-AF65-F5344CB8AC3E}">
        <p14:creationId xmlns:p14="http://schemas.microsoft.com/office/powerpoint/2010/main" val="108597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BE27-5894-4A7A-B95A-3AF21946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931" y="313183"/>
            <a:ext cx="10058400" cy="848247"/>
          </a:xfrm>
        </p:spPr>
        <p:txBody>
          <a:bodyPr/>
          <a:lstStyle/>
          <a:p>
            <a:r>
              <a:rPr lang="en-US"/>
              <a:t>Pine Knob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D71E-4898-4C84-88DD-C1D4CBF32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17" y="1293487"/>
            <a:ext cx="10521387" cy="5196677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800"/>
              <a:t> *Pick up your tickets in the lodge Fridays from 4pm - 6:30pm</a:t>
            </a:r>
          </a:p>
          <a:p>
            <a:r>
              <a:rPr lang="en-US" sz="2800"/>
              <a:t>*Student/sibling members can ski/snowboard on non-club nights for $30/lift ticket</a:t>
            </a:r>
            <a:endParaRPr lang="en-US"/>
          </a:p>
          <a:p>
            <a:r>
              <a:rPr lang="en-US" sz="2800"/>
              <a:t>*Parent members can ski/snowboard on non-club nights for $5 off a lift ticket</a:t>
            </a:r>
          </a:p>
          <a:p>
            <a:r>
              <a:rPr lang="en-US" sz="2800"/>
              <a:t>*The Pine Knob Ski School offers a free evaluation for patch level determination</a:t>
            </a:r>
          </a:p>
          <a:p>
            <a:r>
              <a:rPr lang="en-US" sz="2800"/>
              <a:t>*Patches are $5 each</a:t>
            </a:r>
          </a:p>
          <a:p>
            <a:pPr marL="0" indent="0">
              <a:buNone/>
            </a:pPr>
            <a:endParaRPr lang="en-US" sz="22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5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E768E5-E7FE-9756-F1EA-BDC3CACF9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39844" y="318082"/>
            <a:ext cx="1528541" cy="152291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727EA7-121C-4718-BE11-672F0299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</p:spTree>
    <p:extLst>
      <p:ext uri="{BB962C8B-B14F-4D97-AF65-F5344CB8AC3E}">
        <p14:creationId xmlns:p14="http://schemas.microsoft.com/office/powerpoint/2010/main" val="120868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2E3BA-C5DE-6BA9-0215-425ADDFB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897294" cy="185700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Pine Knob Info: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8E39-B4AA-2084-6BFD-27EAD142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3154680"/>
            <a:ext cx="5843115" cy="3543299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sz="3200">
                <a:solidFill>
                  <a:srgbClr val="FFFFFF"/>
                </a:solidFill>
              </a:rPr>
              <a:t>*Registration closes Dec 1</a:t>
            </a:r>
            <a:r>
              <a:rPr lang="en-US" sz="3200" baseline="30000">
                <a:solidFill>
                  <a:srgbClr val="FFFFFF"/>
                </a:solidFill>
              </a:rPr>
              <a:t>st</a:t>
            </a:r>
            <a:r>
              <a:rPr lang="en-US" sz="3200">
                <a:solidFill>
                  <a:srgbClr val="FFFFFF"/>
                </a:solidFill>
              </a:rPr>
              <a:t>!</a:t>
            </a:r>
          </a:p>
          <a:p>
            <a:r>
              <a:rPr lang="en-US" sz="3200">
                <a:solidFill>
                  <a:srgbClr val="FFFFFF"/>
                </a:solidFill>
              </a:rPr>
              <a:t>*The 6-lesson package is encouraged for safety!</a:t>
            </a:r>
          </a:p>
          <a:p>
            <a:r>
              <a:rPr lang="en-US" sz="3200">
                <a:solidFill>
                  <a:srgbClr val="FFFFFF"/>
                </a:solidFill>
              </a:rPr>
              <a:t>*Single lessons are discounted $20 if you don’t need a full package</a:t>
            </a:r>
            <a:endParaRPr lang="en-US"/>
          </a:p>
          <a:p>
            <a:endParaRPr lang="en-US" sz="3200" i="1">
              <a:solidFill>
                <a:schemeClr val="tx2"/>
              </a:solidFill>
            </a:endParaRPr>
          </a:p>
        </p:txBody>
      </p:sp>
      <p:pic>
        <p:nvPicPr>
          <p:cNvPr id="5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6457A5-0CF3-F159-1D61-FB6397169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" b="8868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F98DCC-7FD6-4255-B50F-6FD3F922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</p:spTree>
    <p:extLst>
      <p:ext uri="{BB962C8B-B14F-4D97-AF65-F5344CB8AC3E}">
        <p14:creationId xmlns:p14="http://schemas.microsoft.com/office/powerpoint/2010/main" val="298572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ECBF-20EB-4066-96D1-3B5229A1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0" y="-673517"/>
            <a:ext cx="10058400" cy="1450757"/>
          </a:xfrm>
        </p:spPr>
        <p:txBody>
          <a:bodyPr/>
          <a:lstStyle/>
          <a:p>
            <a:r>
              <a:rPr lang="en-US"/>
              <a:t>Registration: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821F-FE99-42F6-93EE-CF0C1FDA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777240"/>
            <a:ext cx="10184130" cy="5596899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800"/>
              <a:t> 1) Complete Permission Slip – complete and turn in to                    </a:t>
            </a:r>
          </a:p>
          <a:p>
            <a:r>
              <a:rPr lang="en-US" sz="2800"/>
              <a:t>      Ms. Connors by January 5</a:t>
            </a:r>
            <a:r>
              <a:rPr lang="en-US" sz="2800" baseline="30000"/>
              <a:t>th</a:t>
            </a:r>
            <a:r>
              <a:rPr lang="en-US" sz="2800"/>
              <a:t> (or tonight)</a:t>
            </a:r>
          </a:p>
          <a:p>
            <a:r>
              <a:rPr lang="en-US" sz="2800"/>
              <a:t> 2) Go to </a:t>
            </a:r>
            <a:r>
              <a:rPr lang="en-US" sz="2800" b="1"/>
              <a:t>payschoolsevents.com </a:t>
            </a:r>
            <a:r>
              <a:rPr lang="en-US" sz="2800"/>
              <a:t>to pay $25 Seneca fee</a:t>
            </a:r>
          </a:p>
          <a:p>
            <a:pPr lvl="2"/>
            <a:r>
              <a:rPr lang="en-US" sz="2800"/>
              <a:t>Log in</a:t>
            </a:r>
          </a:p>
          <a:p>
            <a:pPr lvl="2"/>
            <a:r>
              <a:rPr lang="en-US" sz="2800"/>
              <a:t>Type </a:t>
            </a:r>
            <a:r>
              <a:rPr lang="en-US" sz="2800" b="1"/>
              <a:t>Seneca</a:t>
            </a:r>
            <a:r>
              <a:rPr lang="en-US" sz="2800"/>
              <a:t> in Category Search</a:t>
            </a:r>
          </a:p>
          <a:p>
            <a:pPr lvl="2"/>
            <a:r>
              <a:rPr lang="en-US" sz="2800"/>
              <a:t>Click </a:t>
            </a:r>
            <a:r>
              <a:rPr lang="en-US" sz="2800" b="1"/>
              <a:t>Seneca Ski &amp; Snowboard Club </a:t>
            </a:r>
          </a:p>
          <a:p>
            <a:pPr lvl="2"/>
            <a:r>
              <a:rPr lang="en-US" sz="2800"/>
              <a:t>Need Student I.D. #</a:t>
            </a:r>
          </a:p>
          <a:p>
            <a:pPr marL="384048" lvl="2" indent="0">
              <a:buNone/>
            </a:pPr>
            <a:r>
              <a:rPr lang="en-US" sz="800"/>
              <a:t>________________________________________________________________________________________________________________________________________________________________________________________________</a:t>
            </a:r>
          </a:p>
          <a:p>
            <a:pPr marL="201168" lvl="1" indent="0">
              <a:buNone/>
            </a:pPr>
            <a:r>
              <a:rPr lang="en-US" sz="2800"/>
              <a:t>3) Go to Pine Knob’s website to register before Dec. 1</a:t>
            </a:r>
            <a:r>
              <a:rPr lang="en-US" sz="2800" baseline="30000"/>
              <a:t>st</a:t>
            </a:r>
            <a:endParaRPr lang="en-US" sz="2800"/>
          </a:p>
          <a:p>
            <a:pPr marL="201168" lvl="1" indent="0">
              <a:buNone/>
            </a:pPr>
            <a:r>
              <a:rPr lang="en-US" sz="200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https://pineknobskischool.theonlysky.com/ecomm3/products/view/?flow=Memberships</a:t>
            </a:r>
            <a:endParaRPr lang="en-US" sz="200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5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7E213B-DC8E-FD63-C3F5-24E02F4C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27294" y="2603108"/>
            <a:ext cx="2130878" cy="212608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DEBC24-B609-404B-8880-92086F30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</p:spTree>
    <p:extLst>
      <p:ext uri="{BB962C8B-B14F-4D97-AF65-F5344CB8AC3E}">
        <p14:creationId xmlns:p14="http://schemas.microsoft.com/office/powerpoint/2010/main" val="2003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BE9C-C340-A008-8F4E-21F196B7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Questions/Ideas: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4112D-CFF5-639C-A707-D38698BFB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4000" b="1" dirty="0"/>
              <a:t>*Meet 'N' Greet for students of the club?</a:t>
            </a:r>
          </a:p>
          <a:p>
            <a:r>
              <a:rPr lang="en-US" sz="4000" b="1" dirty="0"/>
              <a:t>*Club gear – bean hat for each person who      signed up on PaySchools</a:t>
            </a:r>
          </a:p>
          <a:p>
            <a:r>
              <a:rPr lang="en-US" sz="4000" b="1" dirty="0"/>
              <a:t>*Contact:   jeff@pineknobskischool.com</a:t>
            </a:r>
            <a:endParaRPr lang="en-US" dirty="0"/>
          </a:p>
          <a:p>
            <a:endParaRPr lang="en-US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B817-ECED-C681-8118-66A2D695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11/01/2022</a:t>
            </a:r>
          </a:p>
        </p:txBody>
      </p:sp>
    </p:spTree>
    <p:extLst>
      <p:ext uri="{BB962C8B-B14F-4D97-AF65-F5344CB8AC3E}">
        <p14:creationId xmlns:p14="http://schemas.microsoft.com/office/powerpoint/2010/main" val="28500998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30201B"/>
      </a:dk2>
      <a:lt2>
        <a:srgbClr val="F0F2F3"/>
      </a:lt2>
      <a:accent1>
        <a:srgbClr val="B1693B"/>
      </a:accent1>
      <a:accent2>
        <a:srgbClr val="C34D50"/>
      </a:accent2>
      <a:accent3>
        <a:srgbClr val="B8A248"/>
      </a:accent3>
      <a:accent4>
        <a:srgbClr val="3B8EB1"/>
      </a:accent4>
      <a:accent5>
        <a:srgbClr val="4D6EC3"/>
      </a:accent5>
      <a:accent6>
        <a:srgbClr val="5040B4"/>
      </a:accent6>
      <a:hlink>
        <a:srgbClr val="3F8DBF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377</Words>
  <Application>Microsoft Office PowerPoint</Application>
  <PresentationFormat>Widescreen</PresentationFormat>
  <Paragraphs>54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Bookman Old Style</vt:lpstr>
      <vt:lpstr>Calibri</vt:lpstr>
      <vt:lpstr>Courier New</vt:lpstr>
      <vt:lpstr>Franklin Gothic Book</vt:lpstr>
      <vt:lpstr>RetrospectVTI</vt:lpstr>
      <vt:lpstr>Seneca Ski and Snowboard Club!</vt:lpstr>
      <vt:lpstr>Basics:</vt:lpstr>
      <vt:lpstr>Costs:</vt:lpstr>
      <vt:lpstr>Pine Knob Info:</vt:lpstr>
      <vt:lpstr>Pine Knob Info:</vt:lpstr>
      <vt:lpstr>Registration:</vt:lpstr>
      <vt:lpstr>Questions/Ideas: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Jaime</dc:creator>
  <cp:lastModifiedBy>Walker, Jaime</cp:lastModifiedBy>
  <cp:revision>16</cp:revision>
  <cp:lastPrinted>2022-10-27T19:07:35Z</cp:lastPrinted>
  <dcterms:created xsi:type="dcterms:W3CDTF">2021-11-11T18:25:31Z</dcterms:created>
  <dcterms:modified xsi:type="dcterms:W3CDTF">2022-11-30T18:25:48Z</dcterms:modified>
</cp:coreProperties>
</file>