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8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6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4431-2014-44CA-B373-CB3F0354013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119552" y="18531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96" y="35170"/>
            <a:ext cx="9056689" cy="6781501"/>
          </a:xfrm>
          <a:prstGeom prst="rect">
            <a:avLst/>
          </a:prstGeom>
          <a:gradFill>
            <a:gsLst>
              <a:gs pos="0">
                <a:schemeClr val="bg1"/>
              </a:gs>
              <a:gs pos="7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302" y="74805"/>
            <a:ext cx="3427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Ojibwa Elementary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9821" y="1686505"/>
            <a:ext cx="20696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2060"/>
                </a:solidFill>
              </a:rPr>
              <a:t>In compliance with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Michigan House Bill 4713,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Effective July 2,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7536" y="440896"/>
            <a:ext cx="34819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tabLst>
                <a:tab pos="862013" algn="l"/>
                <a:tab pos="2690813" algn="l"/>
                <a:tab pos="3781425" algn="l"/>
              </a:tabLst>
            </a:pPr>
            <a:r>
              <a:rPr lang="en-US" sz="2800" dirty="0">
                <a:solidFill>
                  <a:srgbClr val="002060"/>
                </a:solidFill>
              </a:rPr>
              <a:t>Safety Drill Schedule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2278" y="12704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tabLst>
                <a:tab pos="862013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2019-2020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37933"/>
              </p:ext>
            </p:extLst>
          </p:nvPr>
        </p:nvGraphicFramePr>
        <p:xfrm>
          <a:off x="4007182" y="151145"/>
          <a:ext cx="1344739" cy="219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Picture" r:id="rId3" imgW="928116" imgH="1347216" progId="Word.Picture.8">
                  <p:embed/>
                </p:oleObj>
              </mc:Choice>
              <mc:Fallback>
                <p:oleObj name="Picture" r:id="rId3" imgW="928116" imgH="134721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182" y="151145"/>
                        <a:ext cx="1344739" cy="2195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9496" y="2462618"/>
            <a:ext cx="9056689" cy="43514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614142" y="1982228"/>
            <a:ext cx="230274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u="sng" dirty="0">
                <a:solidFill>
                  <a:srgbClr val="002060"/>
                </a:solidFill>
              </a:rPr>
              <a:t>Completed Drills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4142" y="2434124"/>
            <a:ext cx="5661614" cy="42165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Fire                                                           Time                   Conducted    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September 19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	                  1:30 pm 	L. Kondziolka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Tuesday, October 15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10:00 am     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Friday, November 8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2:15 pm  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Monday, April 13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10:00 am 	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May 28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2:30 pm 	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Tornado Drills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Friday, October 22</a:t>
            </a:r>
            <a:r>
              <a:rPr lang="en-US" sz="1600" baseline="30000" dirty="0">
                <a:solidFill>
                  <a:srgbClr val="002060"/>
                </a:solidFill>
              </a:rPr>
              <a:t>nd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         2:00 pm 	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March 26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       2:30 pm  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		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Lockdown Drills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October 3rd                                        9:30 am 	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December 5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   11:45 am 	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March 5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                  1:15 pm </a:t>
            </a:r>
            <a:r>
              <a:rPr lang="en-US" sz="1400" dirty="0">
                <a:solidFill>
                  <a:srgbClr val="002060"/>
                </a:solidFill>
              </a:rPr>
              <a:t>	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720037" y="2754531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19743" y="5634291"/>
            <a:ext cx="5450118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98345" y="4638339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5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28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Picture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O'Bryan, Ginger</dc:creator>
  <cp:lastModifiedBy>Walker, Jaime</cp:lastModifiedBy>
  <cp:revision>60</cp:revision>
  <cp:lastPrinted>2017-09-12T14:44:21Z</cp:lastPrinted>
  <dcterms:created xsi:type="dcterms:W3CDTF">2014-08-12T12:39:54Z</dcterms:created>
  <dcterms:modified xsi:type="dcterms:W3CDTF">2019-10-02T16:56:37Z</dcterms:modified>
</cp:coreProperties>
</file>