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56" r:id="rId2"/>
    <p:sldId id="285" r:id="rId3"/>
    <p:sldId id="286" r:id="rId4"/>
    <p:sldId id="260" r:id="rId5"/>
    <p:sldId id="267" r:id="rId6"/>
    <p:sldId id="261" r:id="rId7"/>
    <p:sldId id="287" r:id="rId8"/>
    <p:sldId id="288" r:id="rId9"/>
    <p:sldId id="289" r:id="rId10"/>
    <p:sldId id="269" r:id="rId11"/>
    <p:sldId id="276" r:id="rId12"/>
    <p:sldId id="277" r:id="rId13"/>
    <p:sldId id="282" r:id="rId14"/>
    <p:sldId id="278" r:id="rId15"/>
    <p:sldId id="263" r:id="rId16"/>
    <p:sldId id="271" r:id="rId17"/>
    <p:sldId id="279" r:id="rId18"/>
    <p:sldId id="281" r:id="rId19"/>
    <p:sldId id="284" r:id="rId20"/>
    <p:sldId id="290"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45C7EC-ADE8-4FFF-85A6-AD78A1C2D068}" v="37" dt="2022-02-15T12:38:18.2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498" y="62"/>
      </p:cViewPr>
      <p:guideLst>
        <p:guide orient="horz" pos="2160"/>
        <p:guide pos="2880"/>
      </p:guideLst>
    </p:cSldViewPr>
  </p:slid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r, Lisa" userId="d9fb574b-59b9-4bb5-844c-ad5927babda7" providerId="ADAL" clId="{2845C7EC-ADE8-4FFF-85A6-AD78A1C2D068}"/>
    <pc:docChg chg="modSld">
      <pc:chgData name="Carr, Lisa" userId="d9fb574b-59b9-4bb5-844c-ad5927babda7" providerId="ADAL" clId="{2845C7EC-ADE8-4FFF-85A6-AD78A1C2D068}" dt="2022-02-15T12:38:18.262" v="36" actId="20577"/>
      <pc:docMkLst>
        <pc:docMk/>
      </pc:docMkLst>
      <pc:sldChg chg="modSp">
        <pc:chgData name="Carr, Lisa" userId="d9fb574b-59b9-4bb5-844c-ad5927babda7" providerId="ADAL" clId="{2845C7EC-ADE8-4FFF-85A6-AD78A1C2D068}" dt="2022-02-15T12:38:18.262" v="36" actId="20577"/>
        <pc:sldMkLst>
          <pc:docMk/>
          <pc:sldMk cId="3597952948" sldId="289"/>
        </pc:sldMkLst>
        <pc:graphicFrameChg chg="mod">
          <ac:chgData name="Carr, Lisa" userId="d9fb574b-59b9-4bb5-844c-ad5927babda7" providerId="ADAL" clId="{2845C7EC-ADE8-4FFF-85A6-AD78A1C2D068}" dt="2022-02-15T12:38:18.262" v="36" actId="20577"/>
          <ac:graphicFrameMkLst>
            <pc:docMk/>
            <pc:sldMk cId="3597952948" sldId="289"/>
            <ac:graphicFrameMk id="23" creationId="{FDDD71BA-1CAD-419C-BDF2-EB62A5BB3B81}"/>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AC8E43-51DE-42F3-9BAF-B996AB208061}"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41D04163-F8AF-42C4-BCED-7A7C13877101}">
      <dgm:prSet/>
      <dgm:spPr/>
      <dgm:t>
        <a:bodyPr/>
        <a:lstStyle/>
        <a:p>
          <a:r>
            <a:rPr lang="en-US"/>
            <a:t>Your </a:t>
          </a:r>
          <a:r>
            <a:rPr lang="en-US" i="1"/>
            <a:t>Course Request Form </a:t>
          </a:r>
          <a:r>
            <a:rPr lang="en-US"/>
            <a:t>must be completed accurately and </a:t>
          </a:r>
          <a:r>
            <a:rPr lang="en-US" u="sng"/>
            <a:t>legibly</a:t>
          </a:r>
          <a:r>
            <a:rPr lang="en-US"/>
            <a:t>.</a:t>
          </a:r>
        </a:p>
      </dgm:t>
    </dgm:pt>
    <dgm:pt modelId="{FF0523F1-7AC5-46F0-84D6-C36889E84582}" type="parTrans" cxnId="{7A39CFC6-4514-464F-9A49-DA567EE932A0}">
      <dgm:prSet/>
      <dgm:spPr/>
      <dgm:t>
        <a:bodyPr/>
        <a:lstStyle/>
        <a:p>
          <a:endParaRPr lang="en-US"/>
        </a:p>
      </dgm:t>
    </dgm:pt>
    <dgm:pt modelId="{92FAFB44-F73F-4928-82D5-23DB1D6659A3}" type="sibTrans" cxnId="{7A39CFC6-4514-464F-9A49-DA567EE932A0}">
      <dgm:prSet/>
      <dgm:spPr/>
      <dgm:t>
        <a:bodyPr/>
        <a:lstStyle/>
        <a:p>
          <a:endParaRPr lang="en-US"/>
        </a:p>
      </dgm:t>
    </dgm:pt>
    <dgm:pt modelId="{B650E8D7-3C61-472F-B138-3680F8BE20D1}">
      <dgm:prSet/>
      <dgm:spPr/>
      <dgm:t>
        <a:bodyPr/>
        <a:lstStyle/>
        <a:p>
          <a:r>
            <a:rPr lang="en-US" dirty="0"/>
            <a:t>Your course requests must total 12 courses (6 per semester).</a:t>
          </a:r>
        </a:p>
      </dgm:t>
    </dgm:pt>
    <dgm:pt modelId="{DF387227-5EAE-4DDA-BABD-AE2515123985}" type="parTrans" cxnId="{1785ADFE-4FE2-4CF8-BF0D-25A7EC848F80}">
      <dgm:prSet/>
      <dgm:spPr/>
      <dgm:t>
        <a:bodyPr/>
        <a:lstStyle/>
        <a:p>
          <a:endParaRPr lang="en-US"/>
        </a:p>
      </dgm:t>
    </dgm:pt>
    <dgm:pt modelId="{3C935516-B84F-4524-BCAE-D8A5DB3EF4FE}" type="sibTrans" cxnId="{1785ADFE-4FE2-4CF8-BF0D-25A7EC848F80}">
      <dgm:prSet/>
      <dgm:spPr/>
      <dgm:t>
        <a:bodyPr/>
        <a:lstStyle/>
        <a:p>
          <a:endParaRPr lang="en-US"/>
        </a:p>
      </dgm:t>
    </dgm:pt>
    <dgm:pt modelId="{10D16E56-E3A4-4AE3-A8A6-B2B38EC83AD3}">
      <dgm:prSet/>
      <dgm:spPr/>
      <dgm:t>
        <a:bodyPr/>
        <a:lstStyle/>
        <a:p>
          <a:r>
            <a:rPr lang="en-US" b="1" dirty="0"/>
            <a:t>Be sure to get signatures on your form and obtain an application for courses that require them </a:t>
          </a:r>
          <a:r>
            <a:rPr lang="en-US" dirty="0"/>
            <a:t>(i.e. yearbook, marketing 3, careers in education)</a:t>
          </a:r>
        </a:p>
      </dgm:t>
    </dgm:pt>
    <dgm:pt modelId="{0D2B85B5-AB03-4334-B3D6-EE5133256F05}" type="parTrans" cxnId="{D530B91A-86C5-40CF-A4AF-C90E37F41189}">
      <dgm:prSet/>
      <dgm:spPr/>
      <dgm:t>
        <a:bodyPr/>
        <a:lstStyle/>
        <a:p>
          <a:endParaRPr lang="en-US"/>
        </a:p>
      </dgm:t>
    </dgm:pt>
    <dgm:pt modelId="{6AFDBFF1-43FD-4AD1-BA55-40DEDD0E0B01}" type="sibTrans" cxnId="{D530B91A-86C5-40CF-A4AF-C90E37F41189}">
      <dgm:prSet/>
      <dgm:spPr/>
      <dgm:t>
        <a:bodyPr/>
        <a:lstStyle/>
        <a:p>
          <a:endParaRPr lang="en-US"/>
        </a:p>
      </dgm:t>
    </dgm:pt>
    <dgm:pt modelId="{E6EFC33D-10AD-406D-B2F0-8ACAC7F6E420}" type="pres">
      <dgm:prSet presAssocID="{C5AC8E43-51DE-42F3-9BAF-B996AB208061}" presName="linear" presStyleCnt="0">
        <dgm:presLayoutVars>
          <dgm:animLvl val="lvl"/>
          <dgm:resizeHandles val="exact"/>
        </dgm:presLayoutVars>
      </dgm:prSet>
      <dgm:spPr/>
    </dgm:pt>
    <dgm:pt modelId="{18FD2472-0C57-4E96-B6D6-3BA0EEF97C1E}" type="pres">
      <dgm:prSet presAssocID="{41D04163-F8AF-42C4-BCED-7A7C13877101}" presName="parentText" presStyleLbl="node1" presStyleIdx="0" presStyleCnt="3">
        <dgm:presLayoutVars>
          <dgm:chMax val="0"/>
          <dgm:bulletEnabled val="1"/>
        </dgm:presLayoutVars>
      </dgm:prSet>
      <dgm:spPr/>
    </dgm:pt>
    <dgm:pt modelId="{937EBBB3-BC3F-44B0-812B-00137A462D01}" type="pres">
      <dgm:prSet presAssocID="{92FAFB44-F73F-4928-82D5-23DB1D6659A3}" presName="spacer" presStyleCnt="0"/>
      <dgm:spPr/>
    </dgm:pt>
    <dgm:pt modelId="{EE844B88-E49C-4E1C-B8DF-E8722FACAC96}" type="pres">
      <dgm:prSet presAssocID="{B650E8D7-3C61-472F-B138-3680F8BE20D1}" presName="parentText" presStyleLbl="node1" presStyleIdx="1" presStyleCnt="3">
        <dgm:presLayoutVars>
          <dgm:chMax val="0"/>
          <dgm:bulletEnabled val="1"/>
        </dgm:presLayoutVars>
      </dgm:prSet>
      <dgm:spPr/>
    </dgm:pt>
    <dgm:pt modelId="{EF34F74F-CE1A-419C-B261-7530743FBE76}" type="pres">
      <dgm:prSet presAssocID="{3C935516-B84F-4524-BCAE-D8A5DB3EF4FE}" presName="spacer" presStyleCnt="0"/>
      <dgm:spPr/>
    </dgm:pt>
    <dgm:pt modelId="{977F9086-E0C1-4BA4-BA49-5C743098FF39}" type="pres">
      <dgm:prSet presAssocID="{10D16E56-E3A4-4AE3-A8A6-B2B38EC83AD3}" presName="parentText" presStyleLbl="node1" presStyleIdx="2" presStyleCnt="3">
        <dgm:presLayoutVars>
          <dgm:chMax val="0"/>
          <dgm:bulletEnabled val="1"/>
        </dgm:presLayoutVars>
      </dgm:prSet>
      <dgm:spPr/>
    </dgm:pt>
  </dgm:ptLst>
  <dgm:cxnLst>
    <dgm:cxn modelId="{A2B1D60C-93C6-4DD5-8B39-F4508A388157}" type="presOf" srcId="{10D16E56-E3A4-4AE3-A8A6-B2B38EC83AD3}" destId="{977F9086-E0C1-4BA4-BA49-5C743098FF39}" srcOrd="0" destOrd="0" presId="urn:microsoft.com/office/officeart/2005/8/layout/vList2"/>
    <dgm:cxn modelId="{D41E4B0E-35CD-4327-A299-C083C47B4516}" type="presOf" srcId="{41D04163-F8AF-42C4-BCED-7A7C13877101}" destId="{18FD2472-0C57-4E96-B6D6-3BA0EEF97C1E}" srcOrd="0" destOrd="0" presId="urn:microsoft.com/office/officeart/2005/8/layout/vList2"/>
    <dgm:cxn modelId="{D530B91A-86C5-40CF-A4AF-C90E37F41189}" srcId="{C5AC8E43-51DE-42F3-9BAF-B996AB208061}" destId="{10D16E56-E3A4-4AE3-A8A6-B2B38EC83AD3}" srcOrd="2" destOrd="0" parTransId="{0D2B85B5-AB03-4334-B3D6-EE5133256F05}" sibTransId="{6AFDBFF1-43FD-4AD1-BA55-40DEDD0E0B01}"/>
    <dgm:cxn modelId="{35226F83-F246-42C8-8948-8FD197AE4C5A}" type="presOf" srcId="{C5AC8E43-51DE-42F3-9BAF-B996AB208061}" destId="{E6EFC33D-10AD-406D-B2F0-8ACAC7F6E420}" srcOrd="0" destOrd="0" presId="urn:microsoft.com/office/officeart/2005/8/layout/vList2"/>
    <dgm:cxn modelId="{1A865883-A671-4FA1-A2BD-C7C8A03DFC9A}" type="presOf" srcId="{B650E8D7-3C61-472F-B138-3680F8BE20D1}" destId="{EE844B88-E49C-4E1C-B8DF-E8722FACAC96}" srcOrd="0" destOrd="0" presId="urn:microsoft.com/office/officeart/2005/8/layout/vList2"/>
    <dgm:cxn modelId="{7A39CFC6-4514-464F-9A49-DA567EE932A0}" srcId="{C5AC8E43-51DE-42F3-9BAF-B996AB208061}" destId="{41D04163-F8AF-42C4-BCED-7A7C13877101}" srcOrd="0" destOrd="0" parTransId="{FF0523F1-7AC5-46F0-84D6-C36889E84582}" sibTransId="{92FAFB44-F73F-4928-82D5-23DB1D6659A3}"/>
    <dgm:cxn modelId="{1785ADFE-4FE2-4CF8-BF0D-25A7EC848F80}" srcId="{C5AC8E43-51DE-42F3-9BAF-B996AB208061}" destId="{B650E8D7-3C61-472F-B138-3680F8BE20D1}" srcOrd="1" destOrd="0" parTransId="{DF387227-5EAE-4DDA-BABD-AE2515123985}" sibTransId="{3C935516-B84F-4524-BCAE-D8A5DB3EF4FE}"/>
    <dgm:cxn modelId="{7549F115-AF1E-46FC-9185-D79E2240CCAC}" type="presParOf" srcId="{E6EFC33D-10AD-406D-B2F0-8ACAC7F6E420}" destId="{18FD2472-0C57-4E96-B6D6-3BA0EEF97C1E}" srcOrd="0" destOrd="0" presId="urn:microsoft.com/office/officeart/2005/8/layout/vList2"/>
    <dgm:cxn modelId="{E0AC22C1-0F07-46BF-83D9-0F3F57EAADD0}" type="presParOf" srcId="{E6EFC33D-10AD-406D-B2F0-8ACAC7F6E420}" destId="{937EBBB3-BC3F-44B0-812B-00137A462D01}" srcOrd="1" destOrd="0" presId="urn:microsoft.com/office/officeart/2005/8/layout/vList2"/>
    <dgm:cxn modelId="{FB233533-B77A-4912-AC05-DEE43C8ABE82}" type="presParOf" srcId="{E6EFC33D-10AD-406D-B2F0-8ACAC7F6E420}" destId="{EE844B88-E49C-4E1C-B8DF-E8722FACAC96}" srcOrd="2" destOrd="0" presId="urn:microsoft.com/office/officeart/2005/8/layout/vList2"/>
    <dgm:cxn modelId="{C8A72EC2-D2FE-4251-AEBC-FE0C0B04E965}" type="presParOf" srcId="{E6EFC33D-10AD-406D-B2F0-8ACAC7F6E420}" destId="{EF34F74F-CE1A-419C-B261-7530743FBE76}" srcOrd="3" destOrd="0" presId="urn:microsoft.com/office/officeart/2005/8/layout/vList2"/>
    <dgm:cxn modelId="{5DC4D0FF-30E0-4F54-847B-08D9A6829359}" type="presParOf" srcId="{E6EFC33D-10AD-406D-B2F0-8ACAC7F6E420}" destId="{977F9086-E0C1-4BA4-BA49-5C743098FF39}"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3632FE-A1A5-4B3B-A485-A1C4FA64C7FF}"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F5983389-8F4F-4FF9-B02C-27168ABDDE36}">
      <dgm:prSet/>
      <dgm:spPr/>
      <dgm:t>
        <a:bodyPr/>
        <a:lstStyle/>
        <a:p>
          <a:r>
            <a:rPr lang="en-US" dirty="0"/>
            <a:t>Make sure you remember your 1.0 credit of Visual, Performing, or Applied Art (VPAA) – most Art</a:t>
          </a:r>
          <a:r>
            <a:rPr lang="en-US"/>
            <a:t>, Music and Career and Tech Ed (CTE) courses meet this requirement.</a:t>
          </a:r>
        </a:p>
      </dgm:t>
    </dgm:pt>
    <dgm:pt modelId="{14A5D4DE-3635-4885-A604-4D7E2CBEE3F0}" type="parTrans" cxnId="{5E270377-52AC-4FAD-B903-3F3C206DF19D}">
      <dgm:prSet/>
      <dgm:spPr/>
      <dgm:t>
        <a:bodyPr/>
        <a:lstStyle/>
        <a:p>
          <a:endParaRPr lang="en-US"/>
        </a:p>
      </dgm:t>
    </dgm:pt>
    <dgm:pt modelId="{B1179D61-809F-469B-A955-690A1263527C}" type="sibTrans" cxnId="{5E270377-52AC-4FAD-B903-3F3C206DF19D}">
      <dgm:prSet/>
      <dgm:spPr/>
      <dgm:t>
        <a:bodyPr/>
        <a:lstStyle/>
        <a:p>
          <a:endParaRPr lang="en-US"/>
        </a:p>
      </dgm:t>
    </dgm:pt>
    <dgm:pt modelId="{7A6593EB-7DE1-4BB9-9AAB-D8A245462BAC}">
      <dgm:prSet/>
      <dgm:spPr/>
      <dgm:t>
        <a:bodyPr/>
        <a:lstStyle/>
        <a:p>
          <a:r>
            <a:rPr lang="en-US"/>
            <a:t>Make sure you include 0.5 credit of Health and 0.5 credit of PE 1 or PE2. </a:t>
          </a:r>
        </a:p>
      </dgm:t>
    </dgm:pt>
    <dgm:pt modelId="{A7AAB428-EE0F-45D5-9194-96B4B609F64C}" type="parTrans" cxnId="{C603EC12-8F67-4E54-A0C5-7DBC7AA7493E}">
      <dgm:prSet/>
      <dgm:spPr/>
      <dgm:t>
        <a:bodyPr/>
        <a:lstStyle/>
        <a:p>
          <a:endParaRPr lang="en-US"/>
        </a:p>
      </dgm:t>
    </dgm:pt>
    <dgm:pt modelId="{F722B636-D5D1-40F4-B11F-86176B69F9E4}" type="sibTrans" cxnId="{C603EC12-8F67-4E54-A0C5-7DBC7AA7493E}">
      <dgm:prSet/>
      <dgm:spPr/>
      <dgm:t>
        <a:bodyPr/>
        <a:lstStyle/>
        <a:p>
          <a:endParaRPr lang="en-US"/>
        </a:p>
      </dgm:t>
    </dgm:pt>
    <dgm:pt modelId="{48F93653-786C-48F6-9E5C-096945B39A06}" type="pres">
      <dgm:prSet presAssocID="{293632FE-A1A5-4B3B-A485-A1C4FA64C7FF}" presName="linear" presStyleCnt="0">
        <dgm:presLayoutVars>
          <dgm:animLvl val="lvl"/>
          <dgm:resizeHandles val="exact"/>
        </dgm:presLayoutVars>
      </dgm:prSet>
      <dgm:spPr/>
    </dgm:pt>
    <dgm:pt modelId="{0AFC14F0-F536-4060-AFEA-BDB25481DD89}" type="pres">
      <dgm:prSet presAssocID="{F5983389-8F4F-4FF9-B02C-27168ABDDE36}" presName="parentText" presStyleLbl="node1" presStyleIdx="0" presStyleCnt="2">
        <dgm:presLayoutVars>
          <dgm:chMax val="0"/>
          <dgm:bulletEnabled val="1"/>
        </dgm:presLayoutVars>
      </dgm:prSet>
      <dgm:spPr/>
    </dgm:pt>
    <dgm:pt modelId="{4CACF3DB-39F5-495F-AB44-AE98D312A671}" type="pres">
      <dgm:prSet presAssocID="{B1179D61-809F-469B-A955-690A1263527C}" presName="spacer" presStyleCnt="0"/>
      <dgm:spPr/>
    </dgm:pt>
    <dgm:pt modelId="{074C20F6-7438-4A49-AE04-33683F98A4B4}" type="pres">
      <dgm:prSet presAssocID="{7A6593EB-7DE1-4BB9-9AAB-D8A245462BAC}" presName="parentText" presStyleLbl="node1" presStyleIdx="1" presStyleCnt="2">
        <dgm:presLayoutVars>
          <dgm:chMax val="0"/>
          <dgm:bulletEnabled val="1"/>
        </dgm:presLayoutVars>
      </dgm:prSet>
      <dgm:spPr/>
    </dgm:pt>
  </dgm:ptLst>
  <dgm:cxnLst>
    <dgm:cxn modelId="{C603EC12-8F67-4E54-A0C5-7DBC7AA7493E}" srcId="{293632FE-A1A5-4B3B-A485-A1C4FA64C7FF}" destId="{7A6593EB-7DE1-4BB9-9AAB-D8A245462BAC}" srcOrd="1" destOrd="0" parTransId="{A7AAB428-EE0F-45D5-9194-96B4B609F64C}" sibTransId="{F722B636-D5D1-40F4-B11F-86176B69F9E4}"/>
    <dgm:cxn modelId="{E0720436-6170-4335-B957-7A8BD6A4B84D}" type="presOf" srcId="{F5983389-8F4F-4FF9-B02C-27168ABDDE36}" destId="{0AFC14F0-F536-4060-AFEA-BDB25481DD89}" srcOrd="0" destOrd="0" presId="urn:microsoft.com/office/officeart/2005/8/layout/vList2"/>
    <dgm:cxn modelId="{5E270377-52AC-4FAD-B903-3F3C206DF19D}" srcId="{293632FE-A1A5-4B3B-A485-A1C4FA64C7FF}" destId="{F5983389-8F4F-4FF9-B02C-27168ABDDE36}" srcOrd="0" destOrd="0" parTransId="{14A5D4DE-3635-4885-A604-4D7E2CBEE3F0}" sibTransId="{B1179D61-809F-469B-A955-690A1263527C}"/>
    <dgm:cxn modelId="{46F7A694-7358-4CE5-9DEF-3257CE650B50}" type="presOf" srcId="{293632FE-A1A5-4B3B-A485-A1C4FA64C7FF}" destId="{48F93653-786C-48F6-9E5C-096945B39A06}" srcOrd="0" destOrd="0" presId="urn:microsoft.com/office/officeart/2005/8/layout/vList2"/>
    <dgm:cxn modelId="{C37965CA-16AD-4593-89D8-7474B3B7D0B8}" type="presOf" srcId="{7A6593EB-7DE1-4BB9-9AAB-D8A245462BAC}" destId="{074C20F6-7438-4A49-AE04-33683F98A4B4}" srcOrd="0" destOrd="0" presId="urn:microsoft.com/office/officeart/2005/8/layout/vList2"/>
    <dgm:cxn modelId="{36B49DCB-326C-4658-A798-47283CFF7C03}" type="presParOf" srcId="{48F93653-786C-48F6-9E5C-096945B39A06}" destId="{0AFC14F0-F536-4060-AFEA-BDB25481DD89}" srcOrd="0" destOrd="0" presId="urn:microsoft.com/office/officeart/2005/8/layout/vList2"/>
    <dgm:cxn modelId="{44B6C4EC-038A-4D09-A39B-317F7808EC2B}" type="presParOf" srcId="{48F93653-786C-48F6-9E5C-096945B39A06}" destId="{4CACF3DB-39F5-495F-AB44-AE98D312A671}" srcOrd="1" destOrd="0" presId="urn:microsoft.com/office/officeart/2005/8/layout/vList2"/>
    <dgm:cxn modelId="{FAB3790E-691C-4623-8100-EAA608C14AA9}" type="presParOf" srcId="{48F93653-786C-48F6-9E5C-096945B39A06}" destId="{074C20F6-7438-4A49-AE04-33683F98A4B4}"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1792598-BB83-4D0C-B553-19711183A887}"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BC05F025-AA2B-4432-A240-C49111FAA33A}">
      <dgm:prSet/>
      <dgm:spPr/>
      <dgm:t>
        <a:bodyPr/>
        <a:lstStyle/>
        <a:p>
          <a:r>
            <a:rPr lang="en-US" dirty="0"/>
            <a:t>Students will be meeting with counselors the weeks of March 7</a:t>
          </a:r>
          <a:r>
            <a:rPr lang="en-US" baseline="30000" dirty="0"/>
            <a:t>th</a:t>
          </a:r>
          <a:r>
            <a:rPr lang="en-US" dirty="0"/>
            <a:t> – 18th, during their math class period to input their 2022-23 courses into </a:t>
          </a:r>
          <a:r>
            <a:rPr lang="en-US" dirty="0" err="1"/>
            <a:t>Powerschool</a:t>
          </a:r>
          <a:r>
            <a:rPr lang="en-US" dirty="0"/>
            <a:t>.</a:t>
          </a:r>
        </a:p>
      </dgm:t>
    </dgm:pt>
    <dgm:pt modelId="{59322434-F542-459A-A580-0E0DA8613567}" type="parTrans" cxnId="{7468448E-CC38-47BB-8094-7DA014597A3D}">
      <dgm:prSet/>
      <dgm:spPr/>
      <dgm:t>
        <a:bodyPr/>
        <a:lstStyle/>
        <a:p>
          <a:endParaRPr lang="en-US"/>
        </a:p>
      </dgm:t>
    </dgm:pt>
    <dgm:pt modelId="{20E67F15-1FF4-4BD3-83F7-31344018E67E}" type="sibTrans" cxnId="{7468448E-CC38-47BB-8094-7DA014597A3D}">
      <dgm:prSet/>
      <dgm:spPr/>
      <dgm:t>
        <a:bodyPr/>
        <a:lstStyle/>
        <a:p>
          <a:endParaRPr lang="en-US"/>
        </a:p>
      </dgm:t>
    </dgm:pt>
    <dgm:pt modelId="{427E31F4-D687-4486-973F-EA0D402826BB}" type="pres">
      <dgm:prSet presAssocID="{F1792598-BB83-4D0C-B553-19711183A887}" presName="linear" presStyleCnt="0">
        <dgm:presLayoutVars>
          <dgm:animLvl val="lvl"/>
          <dgm:resizeHandles val="exact"/>
        </dgm:presLayoutVars>
      </dgm:prSet>
      <dgm:spPr/>
    </dgm:pt>
    <dgm:pt modelId="{61A930C6-DABC-4139-9854-7036EDD600C1}" type="pres">
      <dgm:prSet presAssocID="{BC05F025-AA2B-4432-A240-C49111FAA33A}" presName="parentText" presStyleLbl="node1" presStyleIdx="0" presStyleCnt="1">
        <dgm:presLayoutVars>
          <dgm:chMax val="0"/>
          <dgm:bulletEnabled val="1"/>
        </dgm:presLayoutVars>
      </dgm:prSet>
      <dgm:spPr/>
    </dgm:pt>
  </dgm:ptLst>
  <dgm:cxnLst>
    <dgm:cxn modelId="{82D93039-1741-4AF7-81F2-0ACD6701E2DF}" type="presOf" srcId="{F1792598-BB83-4D0C-B553-19711183A887}" destId="{427E31F4-D687-4486-973F-EA0D402826BB}" srcOrd="0" destOrd="0" presId="urn:microsoft.com/office/officeart/2005/8/layout/vList2"/>
    <dgm:cxn modelId="{7468448E-CC38-47BB-8094-7DA014597A3D}" srcId="{F1792598-BB83-4D0C-B553-19711183A887}" destId="{BC05F025-AA2B-4432-A240-C49111FAA33A}" srcOrd="0" destOrd="0" parTransId="{59322434-F542-459A-A580-0E0DA8613567}" sibTransId="{20E67F15-1FF4-4BD3-83F7-31344018E67E}"/>
    <dgm:cxn modelId="{A3D3169F-7D9B-4412-8316-1E65A9F1C7DA}" type="presOf" srcId="{BC05F025-AA2B-4432-A240-C49111FAA33A}" destId="{61A930C6-DABC-4139-9854-7036EDD600C1}" srcOrd="0" destOrd="0" presId="urn:microsoft.com/office/officeart/2005/8/layout/vList2"/>
    <dgm:cxn modelId="{73DF748C-8F63-4311-9772-AB6ADF7BFA11}" type="presParOf" srcId="{427E31F4-D687-4486-973F-EA0D402826BB}" destId="{61A930C6-DABC-4139-9854-7036EDD600C1}"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FD2472-0C57-4E96-B6D6-3BA0EEF97C1E}">
      <dsp:nvSpPr>
        <dsp:cNvPr id="0" name=""/>
        <dsp:cNvSpPr/>
      </dsp:nvSpPr>
      <dsp:spPr>
        <a:xfrm>
          <a:off x="0" y="37538"/>
          <a:ext cx="4358346" cy="1827393"/>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Your </a:t>
          </a:r>
          <a:r>
            <a:rPr lang="en-US" sz="2100" i="1" kern="1200"/>
            <a:t>Course Request Form </a:t>
          </a:r>
          <a:r>
            <a:rPr lang="en-US" sz="2100" kern="1200"/>
            <a:t>must be completed accurately and </a:t>
          </a:r>
          <a:r>
            <a:rPr lang="en-US" sz="2100" u="sng" kern="1200"/>
            <a:t>legibly</a:t>
          </a:r>
          <a:r>
            <a:rPr lang="en-US" sz="2100" kern="1200"/>
            <a:t>.</a:t>
          </a:r>
        </a:p>
      </dsp:txBody>
      <dsp:txXfrm>
        <a:off x="89206" y="126744"/>
        <a:ext cx="4179934" cy="1648981"/>
      </dsp:txXfrm>
    </dsp:sp>
    <dsp:sp modelId="{EE844B88-E49C-4E1C-B8DF-E8722FACAC96}">
      <dsp:nvSpPr>
        <dsp:cNvPr id="0" name=""/>
        <dsp:cNvSpPr/>
      </dsp:nvSpPr>
      <dsp:spPr>
        <a:xfrm>
          <a:off x="0" y="1925412"/>
          <a:ext cx="4358346" cy="1827393"/>
        </a:xfrm>
        <a:prstGeom prst="roundRect">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Your course requests must total 12 courses (6 per semester).</a:t>
          </a:r>
        </a:p>
      </dsp:txBody>
      <dsp:txXfrm>
        <a:off x="89206" y="2014618"/>
        <a:ext cx="4179934" cy="1648981"/>
      </dsp:txXfrm>
    </dsp:sp>
    <dsp:sp modelId="{977F9086-E0C1-4BA4-BA49-5C743098FF39}">
      <dsp:nvSpPr>
        <dsp:cNvPr id="0" name=""/>
        <dsp:cNvSpPr/>
      </dsp:nvSpPr>
      <dsp:spPr>
        <a:xfrm>
          <a:off x="0" y="3813286"/>
          <a:ext cx="4358346" cy="1827393"/>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kern="1200" dirty="0"/>
            <a:t>Be sure to get signatures on your form and obtain an application for courses that require them </a:t>
          </a:r>
          <a:r>
            <a:rPr lang="en-US" sz="2100" kern="1200" dirty="0"/>
            <a:t>(i.e. yearbook, marketing 3, careers in education)</a:t>
          </a:r>
        </a:p>
      </dsp:txBody>
      <dsp:txXfrm>
        <a:off x="89206" y="3902492"/>
        <a:ext cx="4179934" cy="16489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FC14F0-F536-4060-AFEA-BDB25481DD89}">
      <dsp:nvSpPr>
        <dsp:cNvPr id="0" name=""/>
        <dsp:cNvSpPr/>
      </dsp:nvSpPr>
      <dsp:spPr>
        <a:xfrm>
          <a:off x="0" y="449123"/>
          <a:ext cx="5278040" cy="225108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Make sure you remember your 1.0 credit of Visual, Performing, or Applied Art (VPAA) – most Art</a:t>
          </a:r>
          <a:r>
            <a:rPr lang="en-US" sz="2600" kern="1200"/>
            <a:t>, Music and Career and Tech Ed (CTE) courses meet this requirement.</a:t>
          </a:r>
        </a:p>
      </dsp:txBody>
      <dsp:txXfrm>
        <a:off x="109889" y="559012"/>
        <a:ext cx="5058262" cy="2031302"/>
      </dsp:txXfrm>
    </dsp:sp>
    <dsp:sp modelId="{074C20F6-7438-4A49-AE04-33683F98A4B4}">
      <dsp:nvSpPr>
        <dsp:cNvPr id="0" name=""/>
        <dsp:cNvSpPr/>
      </dsp:nvSpPr>
      <dsp:spPr>
        <a:xfrm>
          <a:off x="0" y="2775083"/>
          <a:ext cx="5278040" cy="2251080"/>
        </a:xfrm>
        <a:prstGeom prst="round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Make sure you include 0.5 credit of Health and 0.5 credit of PE 1 or PE2. </a:t>
          </a:r>
        </a:p>
      </dsp:txBody>
      <dsp:txXfrm>
        <a:off x="109889" y="2884972"/>
        <a:ext cx="5058262" cy="20313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A930C6-DABC-4139-9854-7036EDD600C1}">
      <dsp:nvSpPr>
        <dsp:cNvPr id="0" name=""/>
        <dsp:cNvSpPr/>
      </dsp:nvSpPr>
      <dsp:spPr>
        <a:xfrm>
          <a:off x="0" y="22819"/>
          <a:ext cx="4471009" cy="536796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kern="1200" dirty="0"/>
            <a:t>Students will be meeting with counselors the weeks of March 7</a:t>
          </a:r>
          <a:r>
            <a:rPr lang="en-US" sz="3700" kern="1200" baseline="30000" dirty="0"/>
            <a:t>th</a:t>
          </a:r>
          <a:r>
            <a:rPr lang="en-US" sz="3700" kern="1200" dirty="0"/>
            <a:t> – 18th, during their math class period to input their 2022-23 courses into </a:t>
          </a:r>
          <a:r>
            <a:rPr lang="en-US" sz="3700" kern="1200" dirty="0" err="1"/>
            <a:t>Powerschool</a:t>
          </a:r>
          <a:r>
            <a:rPr lang="en-US" sz="3700" kern="1200" dirty="0"/>
            <a:t>.</a:t>
          </a:r>
        </a:p>
      </dsp:txBody>
      <dsp:txXfrm>
        <a:off x="218257" y="241076"/>
        <a:ext cx="4034495" cy="493144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99331E4-F37B-4ED3-B9C1-4358B2901DD7}" type="datetimeFigureOut">
              <a:rPr lang="en-US" smtClean="0"/>
              <a:pPr/>
              <a:t>2/15/2022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C25474A-B099-408C-AB27-A526300B49DB}" type="slidenum">
              <a:rPr lang="en-US" smtClean="0"/>
              <a:pPr/>
              <a:t>‹#›</a:t>
            </a:fld>
            <a:endParaRPr lang="en-US"/>
          </a:p>
        </p:txBody>
      </p:sp>
    </p:spTree>
    <p:extLst>
      <p:ext uri="{BB962C8B-B14F-4D97-AF65-F5344CB8AC3E}">
        <p14:creationId xmlns:p14="http://schemas.microsoft.com/office/powerpoint/2010/main" val="37221811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B38963-89C1-486E-81CF-548837C0DF82}" type="datetimeFigureOut">
              <a:rPr lang="en-US" smtClean="0"/>
              <a:t>2/15/2022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7873AB-A993-4053-9BBB-BA995A8F68BA}" type="slidenum">
              <a:rPr lang="en-US" smtClean="0"/>
              <a:t>‹#›</a:t>
            </a:fld>
            <a:endParaRPr lang="en-US"/>
          </a:p>
        </p:txBody>
      </p:sp>
    </p:spTree>
    <p:extLst>
      <p:ext uri="{BB962C8B-B14F-4D97-AF65-F5344CB8AC3E}">
        <p14:creationId xmlns:p14="http://schemas.microsoft.com/office/powerpoint/2010/main" val="1278315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Important: emphasize that schedule changes will not be granted in the fall when school begins. </a:t>
            </a:r>
          </a:p>
        </p:txBody>
      </p:sp>
      <p:sp>
        <p:nvSpPr>
          <p:cNvPr id="4" name="Slide Number Placeholder 3"/>
          <p:cNvSpPr>
            <a:spLocks noGrp="1"/>
          </p:cNvSpPr>
          <p:nvPr>
            <p:ph type="sldNum" sz="quarter" idx="5"/>
          </p:nvPr>
        </p:nvSpPr>
        <p:spPr/>
        <p:txBody>
          <a:bodyPr/>
          <a:lstStyle/>
          <a:p>
            <a:fld id="{277873AB-A993-4053-9BBB-BA995A8F68BA}" type="slidenum">
              <a:rPr lang="en-US" smtClean="0"/>
              <a:t>3</a:t>
            </a:fld>
            <a:endParaRPr lang="en-US"/>
          </a:p>
        </p:txBody>
      </p:sp>
    </p:spTree>
    <p:extLst>
      <p:ext uri="{BB962C8B-B14F-4D97-AF65-F5344CB8AC3E}">
        <p14:creationId xmlns:p14="http://schemas.microsoft.com/office/powerpoint/2010/main" val="12953137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emphasize the bolded text. </a:t>
            </a:r>
          </a:p>
        </p:txBody>
      </p:sp>
      <p:sp>
        <p:nvSpPr>
          <p:cNvPr id="4" name="Slide Number Placeholder 3"/>
          <p:cNvSpPr>
            <a:spLocks noGrp="1"/>
          </p:cNvSpPr>
          <p:nvPr>
            <p:ph type="sldNum" sz="quarter" idx="5"/>
          </p:nvPr>
        </p:nvSpPr>
        <p:spPr/>
        <p:txBody>
          <a:bodyPr/>
          <a:lstStyle/>
          <a:p>
            <a:fld id="{277873AB-A993-4053-9BBB-BA995A8F68BA}" type="slidenum">
              <a:rPr lang="en-US" smtClean="0"/>
              <a:t>4</a:t>
            </a:fld>
            <a:endParaRPr lang="en-US"/>
          </a:p>
        </p:txBody>
      </p:sp>
    </p:spTree>
    <p:extLst>
      <p:ext uri="{BB962C8B-B14F-4D97-AF65-F5344CB8AC3E}">
        <p14:creationId xmlns:p14="http://schemas.microsoft.com/office/powerpoint/2010/main" val="15632644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Teachers please </a:t>
            </a:r>
            <a:r>
              <a:rPr lang="en-US" u="sng" dirty="0"/>
              <a:t>emphasize</a:t>
            </a:r>
            <a:r>
              <a:rPr lang="en-US" dirty="0"/>
              <a:t> this slide to incoming seniors. </a:t>
            </a:r>
          </a:p>
        </p:txBody>
      </p:sp>
      <p:sp>
        <p:nvSpPr>
          <p:cNvPr id="4" name="Slide Number Placeholder 3"/>
          <p:cNvSpPr>
            <a:spLocks noGrp="1"/>
          </p:cNvSpPr>
          <p:nvPr>
            <p:ph type="sldNum" sz="quarter" idx="5"/>
          </p:nvPr>
        </p:nvSpPr>
        <p:spPr/>
        <p:txBody>
          <a:bodyPr/>
          <a:lstStyle/>
          <a:p>
            <a:fld id="{277873AB-A993-4053-9BBB-BA995A8F68BA}" type="slidenum">
              <a:rPr lang="en-US" smtClean="0"/>
              <a:t>10</a:t>
            </a:fld>
            <a:endParaRPr lang="en-US"/>
          </a:p>
        </p:txBody>
      </p:sp>
    </p:spTree>
    <p:extLst>
      <p:ext uri="{BB962C8B-B14F-4D97-AF65-F5344CB8AC3E}">
        <p14:creationId xmlns:p14="http://schemas.microsoft.com/office/powerpoint/2010/main" val="31554532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7873AB-A993-4053-9BBB-BA995A8F68BA}" type="slidenum">
              <a:rPr lang="en-US" smtClean="0"/>
              <a:t>16</a:t>
            </a:fld>
            <a:endParaRPr lang="en-US"/>
          </a:p>
        </p:txBody>
      </p:sp>
    </p:spTree>
    <p:extLst>
      <p:ext uri="{BB962C8B-B14F-4D97-AF65-F5344CB8AC3E}">
        <p14:creationId xmlns:p14="http://schemas.microsoft.com/office/powerpoint/2010/main" val="5800690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BB4D82D-43AD-49DB-9ADF-A1E7CB5FECD2}" type="datetimeFigureOut">
              <a:rPr lang="en-US" smtClean="0"/>
              <a:pPr/>
              <a:t>2/15/2022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E357C3-03BC-4510-9D95-E02264D0FB9D}" type="slidenum">
              <a:rPr lang="en-US" smtClean="0"/>
              <a:pPr/>
              <a:t>‹#›</a:t>
            </a:fld>
            <a:endParaRPr lang="en-US"/>
          </a:p>
        </p:txBody>
      </p:sp>
    </p:spTree>
  </p:cSld>
  <p:clrMapOvr>
    <a:masterClrMapping/>
  </p:clrMapOvr>
  <p:transition advClick="0" advTm="19912"/>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B4D82D-43AD-49DB-9ADF-A1E7CB5FECD2}" type="datetimeFigureOut">
              <a:rPr lang="en-US" smtClean="0"/>
              <a:pPr/>
              <a:t>2/15/2022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E357C3-03BC-4510-9D95-E02264D0FB9D}" type="slidenum">
              <a:rPr lang="en-US" smtClean="0"/>
              <a:pPr/>
              <a:t>‹#›</a:t>
            </a:fld>
            <a:endParaRPr lang="en-US"/>
          </a:p>
        </p:txBody>
      </p:sp>
    </p:spTree>
  </p:cSld>
  <p:clrMapOvr>
    <a:masterClrMapping/>
  </p:clrMapOvr>
  <p:transition advClick="0" advTm="19912"/>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B4D82D-43AD-49DB-9ADF-A1E7CB5FECD2}" type="datetimeFigureOut">
              <a:rPr lang="en-US" smtClean="0"/>
              <a:pPr/>
              <a:t>2/15/2022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E357C3-03BC-4510-9D95-E02264D0FB9D}" type="slidenum">
              <a:rPr lang="en-US" smtClean="0"/>
              <a:pPr/>
              <a:t>‹#›</a:t>
            </a:fld>
            <a:endParaRPr lang="en-US"/>
          </a:p>
        </p:txBody>
      </p:sp>
    </p:spTree>
  </p:cSld>
  <p:clrMapOvr>
    <a:masterClrMapping/>
  </p:clrMapOvr>
  <p:transition advClick="0" advTm="19912"/>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B4D82D-43AD-49DB-9ADF-A1E7CB5FECD2}" type="datetimeFigureOut">
              <a:rPr lang="en-US" smtClean="0"/>
              <a:pPr/>
              <a:t>2/15/2022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E357C3-03BC-4510-9D95-E02264D0FB9D}" type="slidenum">
              <a:rPr lang="en-US" smtClean="0"/>
              <a:pPr/>
              <a:t>‹#›</a:t>
            </a:fld>
            <a:endParaRPr lang="en-US"/>
          </a:p>
        </p:txBody>
      </p:sp>
    </p:spTree>
  </p:cSld>
  <p:clrMapOvr>
    <a:masterClrMapping/>
  </p:clrMapOvr>
  <p:transition advClick="0" advTm="19912"/>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B4D82D-43AD-49DB-9ADF-A1E7CB5FECD2}" type="datetimeFigureOut">
              <a:rPr lang="en-US" smtClean="0"/>
              <a:pPr/>
              <a:t>2/15/2022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E357C3-03BC-4510-9D95-E02264D0FB9D}" type="slidenum">
              <a:rPr lang="en-US" smtClean="0"/>
              <a:pPr/>
              <a:t>‹#›</a:t>
            </a:fld>
            <a:endParaRPr lang="en-US"/>
          </a:p>
        </p:txBody>
      </p:sp>
    </p:spTree>
  </p:cSld>
  <p:clrMapOvr>
    <a:masterClrMapping/>
  </p:clrMapOvr>
  <p:transition advClick="0" advTm="19912"/>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BB4D82D-43AD-49DB-9ADF-A1E7CB5FECD2}" type="datetimeFigureOut">
              <a:rPr lang="en-US" smtClean="0"/>
              <a:pPr/>
              <a:t>2/15/2022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E357C3-03BC-4510-9D95-E02264D0FB9D}" type="slidenum">
              <a:rPr lang="en-US" smtClean="0"/>
              <a:pPr/>
              <a:t>‹#›</a:t>
            </a:fld>
            <a:endParaRPr lang="en-US"/>
          </a:p>
        </p:txBody>
      </p:sp>
    </p:spTree>
  </p:cSld>
  <p:clrMapOvr>
    <a:masterClrMapping/>
  </p:clrMapOvr>
  <p:transition advClick="0" advTm="19912"/>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BB4D82D-43AD-49DB-9ADF-A1E7CB5FECD2}" type="datetimeFigureOut">
              <a:rPr lang="en-US" smtClean="0"/>
              <a:pPr/>
              <a:t>2/15/2022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0E357C3-03BC-4510-9D95-E02264D0FB9D}" type="slidenum">
              <a:rPr lang="en-US" smtClean="0"/>
              <a:pPr/>
              <a:t>‹#›</a:t>
            </a:fld>
            <a:endParaRPr lang="en-US"/>
          </a:p>
        </p:txBody>
      </p:sp>
    </p:spTree>
  </p:cSld>
  <p:clrMapOvr>
    <a:masterClrMapping/>
  </p:clrMapOvr>
  <p:transition advClick="0" advTm="19912"/>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BB4D82D-43AD-49DB-9ADF-A1E7CB5FECD2}" type="datetimeFigureOut">
              <a:rPr lang="en-US" smtClean="0"/>
              <a:pPr/>
              <a:t>2/15/2022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0E357C3-03BC-4510-9D95-E02264D0FB9D}" type="slidenum">
              <a:rPr lang="en-US" smtClean="0"/>
              <a:pPr/>
              <a:t>‹#›</a:t>
            </a:fld>
            <a:endParaRPr lang="en-US"/>
          </a:p>
        </p:txBody>
      </p:sp>
    </p:spTree>
  </p:cSld>
  <p:clrMapOvr>
    <a:masterClrMapping/>
  </p:clrMapOvr>
  <p:transition advClick="0" advTm="19912"/>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B4D82D-43AD-49DB-9ADF-A1E7CB5FECD2}" type="datetimeFigureOut">
              <a:rPr lang="en-US" smtClean="0"/>
              <a:pPr/>
              <a:t>2/15/2022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0E357C3-03BC-4510-9D95-E02264D0FB9D}" type="slidenum">
              <a:rPr lang="en-US" smtClean="0"/>
              <a:pPr/>
              <a:t>‹#›</a:t>
            </a:fld>
            <a:endParaRPr lang="en-US"/>
          </a:p>
        </p:txBody>
      </p:sp>
    </p:spTree>
  </p:cSld>
  <p:clrMapOvr>
    <a:masterClrMapping/>
  </p:clrMapOvr>
  <p:transition advClick="0" advTm="19912"/>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B4D82D-43AD-49DB-9ADF-A1E7CB5FECD2}" type="datetimeFigureOut">
              <a:rPr lang="en-US" smtClean="0"/>
              <a:pPr/>
              <a:t>2/15/2022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E357C3-03BC-4510-9D95-E02264D0FB9D}" type="slidenum">
              <a:rPr lang="en-US" smtClean="0"/>
              <a:pPr/>
              <a:t>‹#›</a:t>
            </a:fld>
            <a:endParaRPr lang="en-US"/>
          </a:p>
        </p:txBody>
      </p:sp>
    </p:spTree>
  </p:cSld>
  <p:clrMapOvr>
    <a:masterClrMapping/>
  </p:clrMapOvr>
  <p:transition advClick="0" advTm="19912"/>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B4D82D-43AD-49DB-9ADF-A1E7CB5FECD2}" type="datetimeFigureOut">
              <a:rPr lang="en-US" smtClean="0"/>
              <a:pPr/>
              <a:t>2/15/2022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E357C3-03BC-4510-9D95-E02264D0FB9D}" type="slidenum">
              <a:rPr lang="en-US" smtClean="0"/>
              <a:pPr/>
              <a:t>‹#›</a:t>
            </a:fld>
            <a:endParaRPr lang="en-US"/>
          </a:p>
        </p:txBody>
      </p:sp>
    </p:spTree>
  </p:cSld>
  <p:clrMapOvr>
    <a:masterClrMapping/>
  </p:clrMapOvr>
  <p:transition advClick="0" advTm="19912"/>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75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B4D82D-43AD-49DB-9ADF-A1E7CB5FECD2}" type="datetimeFigureOut">
              <a:rPr lang="en-US" smtClean="0"/>
              <a:pPr/>
              <a:t>2/15/2022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E357C3-03BC-4510-9D95-E02264D0FB9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advClick="0" advTm="19912"/>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vecteezy.com/vector-art/56102-graduation-cap-vector" TargetMode="Externa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chippewavalleyschools.org/schools/high-schools/dhs/guidance/course-scheduling/"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8">
            <a:extLst>
              <a:ext uri="{FF2B5EF4-FFF2-40B4-BE49-F238E27FC236}">
                <a16:creationId xmlns:a16="http://schemas.microsoft.com/office/drawing/2014/main" id="{4FE70E86-779D-4922-A020-0B3E5C05AA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10">
            <a:extLst>
              <a:ext uri="{FF2B5EF4-FFF2-40B4-BE49-F238E27FC236}">
                <a16:creationId xmlns:a16="http://schemas.microsoft.com/office/drawing/2014/main" id="{81F55513-2668-477C-9962-1B9F5E31F1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845450"/>
            <a:ext cx="9144000" cy="3012550"/>
            <a:chOff x="0" y="3845450"/>
            <a:chExt cx="12192000" cy="3012550"/>
          </a:xfrm>
        </p:grpSpPr>
        <p:sp>
          <p:nvSpPr>
            <p:cNvPr id="28" name="Freeform: Shape 11">
              <a:extLst>
                <a:ext uri="{FF2B5EF4-FFF2-40B4-BE49-F238E27FC236}">
                  <a16:creationId xmlns:a16="http://schemas.microsoft.com/office/drawing/2014/main" id="{E673CDF5-001D-42B7-BB27-B3C472407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989828"/>
              <a:ext cx="12192000" cy="2868172"/>
            </a:xfrm>
            <a:custGeom>
              <a:avLst/>
              <a:gdLst>
                <a:gd name="connsiteX0" fmla="*/ 619389 w 12192000"/>
                <a:gd name="connsiteY0" fmla="*/ 0 h 2868172"/>
                <a:gd name="connsiteX1" fmla="*/ 687652 w 12192000"/>
                <a:gd name="connsiteY1" fmla="*/ 3175 h 2868172"/>
                <a:gd name="connsiteX2" fmla="*/ 747977 w 12192000"/>
                <a:gd name="connsiteY2" fmla="*/ 9525 h 2868172"/>
                <a:gd name="connsiteX3" fmla="*/ 800364 w 12192000"/>
                <a:gd name="connsiteY3" fmla="*/ 20637 h 2868172"/>
                <a:gd name="connsiteX4" fmla="*/ 846402 w 12192000"/>
                <a:gd name="connsiteY4" fmla="*/ 36512 h 2868172"/>
                <a:gd name="connsiteX5" fmla="*/ 887677 w 12192000"/>
                <a:gd name="connsiteY5" fmla="*/ 52387 h 2868172"/>
                <a:gd name="connsiteX6" fmla="*/ 924189 w 12192000"/>
                <a:gd name="connsiteY6" fmla="*/ 68262 h 2868172"/>
                <a:gd name="connsiteX7" fmla="*/ 962289 w 12192000"/>
                <a:gd name="connsiteY7" fmla="*/ 87312 h 2868172"/>
                <a:gd name="connsiteX8" fmla="*/ 1000389 w 12192000"/>
                <a:gd name="connsiteY8" fmla="*/ 106362 h 2868172"/>
                <a:gd name="connsiteX9" fmla="*/ 1036902 w 12192000"/>
                <a:gd name="connsiteY9" fmla="*/ 125412 h 2868172"/>
                <a:gd name="connsiteX10" fmla="*/ 1078177 w 12192000"/>
                <a:gd name="connsiteY10" fmla="*/ 141287 h 2868172"/>
                <a:gd name="connsiteX11" fmla="*/ 1124214 w 12192000"/>
                <a:gd name="connsiteY11" fmla="*/ 155575 h 2868172"/>
                <a:gd name="connsiteX12" fmla="*/ 1176602 w 12192000"/>
                <a:gd name="connsiteY12" fmla="*/ 166687 h 2868172"/>
                <a:gd name="connsiteX13" fmla="*/ 1236927 w 12192000"/>
                <a:gd name="connsiteY13" fmla="*/ 174625 h 2868172"/>
                <a:gd name="connsiteX14" fmla="*/ 1305189 w 12192000"/>
                <a:gd name="connsiteY14" fmla="*/ 176212 h 2868172"/>
                <a:gd name="connsiteX15" fmla="*/ 1373452 w 12192000"/>
                <a:gd name="connsiteY15" fmla="*/ 174625 h 2868172"/>
                <a:gd name="connsiteX16" fmla="*/ 1433777 w 12192000"/>
                <a:gd name="connsiteY16" fmla="*/ 166687 h 2868172"/>
                <a:gd name="connsiteX17" fmla="*/ 1486164 w 12192000"/>
                <a:gd name="connsiteY17" fmla="*/ 155575 h 2868172"/>
                <a:gd name="connsiteX18" fmla="*/ 1532202 w 12192000"/>
                <a:gd name="connsiteY18" fmla="*/ 141287 h 2868172"/>
                <a:gd name="connsiteX19" fmla="*/ 1573477 w 12192000"/>
                <a:gd name="connsiteY19" fmla="*/ 125412 h 2868172"/>
                <a:gd name="connsiteX20" fmla="*/ 1609989 w 12192000"/>
                <a:gd name="connsiteY20" fmla="*/ 106362 h 2868172"/>
                <a:gd name="connsiteX21" fmla="*/ 1648089 w 12192000"/>
                <a:gd name="connsiteY21" fmla="*/ 87312 h 2868172"/>
                <a:gd name="connsiteX22" fmla="*/ 1686189 w 12192000"/>
                <a:gd name="connsiteY22" fmla="*/ 68262 h 2868172"/>
                <a:gd name="connsiteX23" fmla="*/ 1722702 w 12192000"/>
                <a:gd name="connsiteY23" fmla="*/ 52387 h 2868172"/>
                <a:gd name="connsiteX24" fmla="*/ 1763977 w 12192000"/>
                <a:gd name="connsiteY24" fmla="*/ 36512 h 2868172"/>
                <a:gd name="connsiteX25" fmla="*/ 1810014 w 12192000"/>
                <a:gd name="connsiteY25" fmla="*/ 20637 h 2868172"/>
                <a:gd name="connsiteX26" fmla="*/ 1862402 w 12192000"/>
                <a:gd name="connsiteY26" fmla="*/ 9525 h 2868172"/>
                <a:gd name="connsiteX27" fmla="*/ 1922727 w 12192000"/>
                <a:gd name="connsiteY27" fmla="*/ 3175 h 2868172"/>
                <a:gd name="connsiteX28" fmla="*/ 1990989 w 12192000"/>
                <a:gd name="connsiteY28" fmla="*/ 0 h 2868172"/>
                <a:gd name="connsiteX29" fmla="*/ 2059252 w 12192000"/>
                <a:gd name="connsiteY29" fmla="*/ 3175 h 2868172"/>
                <a:gd name="connsiteX30" fmla="*/ 2119577 w 12192000"/>
                <a:gd name="connsiteY30" fmla="*/ 9525 h 2868172"/>
                <a:gd name="connsiteX31" fmla="*/ 2171964 w 12192000"/>
                <a:gd name="connsiteY31" fmla="*/ 20637 h 2868172"/>
                <a:gd name="connsiteX32" fmla="*/ 2218002 w 12192000"/>
                <a:gd name="connsiteY32" fmla="*/ 36512 h 2868172"/>
                <a:gd name="connsiteX33" fmla="*/ 2259277 w 12192000"/>
                <a:gd name="connsiteY33" fmla="*/ 52387 h 2868172"/>
                <a:gd name="connsiteX34" fmla="*/ 2295789 w 12192000"/>
                <a:gd name="connsiteY34" fmla="*/ 68262 h 2868172"/>
                <a:gd name="connsiteX35" fmla="*/ 2333889 w 12192000"/>
                <a:gd name="connsiteY35" fmla="*/ 87312 h 2868172"/>
                <a:gd name="connsiteX36" fmla="*/ 2371989 w 12192000"/>
                <a:gd name="connsiteY36" fmla="*/ 106362 h 2868172"/>
                <a:gd name="connsiteX37" fmla="*/ 2408502 w 12192000"/>
                <a:gd name="connsiteY37" fmla="*/ 125412 h 2868172"/>
                <a:gd name="connsiteX38" fmla="*/ 2449777 w 12192000"/>
                <a:gd name="connsiteY38" fmla="*/ 141287 h 2868172"/>
                <a:gd name="connsiteX39" fmla="*/ 2495814 w 12192000"/>
                <a:gd name="connsiteY39" fmla="*/ 155575 h 2868172"/>
                <a:gd name="connsiteX40" fmla="*/ 2548202 w 12192000"/>
                <a:gd name="connsiteY40" fmla="*/ 166687 h 2868172"/>
                <a:gd name="connsiteX41" fmla="*/ 2608527 w 12192000"/>
                <a:gd name="connsiteY41" fmla="*/ 174625 h 2868172"/>
                <a:gd name="connsiteX42" fmla="*/ 2676789 w 12192000"/>
                <a:gd name="connsiteY42" fmla="*/ 176212 h 2868172"/>
                <a:gd name="connsiteX43" fmla="*/ 2745052 w 12192000"/>
                <a:gd name="connsiteY43" fmla="*/ 174625 h 2868172"/>
                <a:gd name="connsiteX44" fmla="*/ 2805377 w 12192000"/>
                <a:gd name="connsiteY44" fmla="*/ 166687 h 2868172"/>
                <a:gd name="connsiteX45" fmla="*/ 2857764 w 12192000"/>
                <a:gd name="connsiteY45" fmla="*/ 155575 h 2868172"/>
                <a:gd name="connsiteX46" fmla="*/ 2903802 w 12192000"/>
                <a:gd name="connsiteY46" fmla="*/ 141287 h 2868172"/>
                <a:gd name="connsiteX47" fmla="*/ 2945077 w 12192000"/>
                <a:gd name="connsiteY47" fmla="*/ 125412 h 2868172"/>
                <a:gd name="connsiteX48" fmla="*/ 2981589 w 12192000"/>
                <a:gd name="connsiteY48" fmla="*/ 106362 h 2868172"/>
                <a:gd name="connsiteX49" fmla="*/ 3019689 w 12192000"/>
                <a:gd name="connsiteY49" fmla="*/ 87312 h 2868172"/>
                <a:gd name="connsiteX50" fmla="*/ 3057789 w 12192000"/>
                <a:gd name="connsiteY50" fmla="*/ 68262 h 2868172"/>
                <a:gd name="connsiteX51" fmla="*/ 3094302 w 12192000"/>
                <a:gd name="connsiteY51" fmla="*/ 52387 h 2868172"/>
                <a:gd name="connsiteX52" fmla="*/ 3135577 w 12192000"/>
                <a:gd name="connsiteY52" fmla="*/ 36512 h 2868172"/>
                <a:gd name="connsiteX53" fmla="*/ 3181614 w 12192000"/>
                <a:gd name="connsiteY53" fmla="*/ 20637 h 2868172"/>
                <a:gd name="connsiteX54" fmla="*/ 3234002 w 12192000"/>
                <a:gd name="connsiteY54" fmla="*/ 9525 h 2868172"/>
                <a:gd name="connsiteX55" fmla="*/ 3294327 w 12192000"/>
                <a:gd name="connsiteY55" fmla="*/ 3175 h 2868172"/>
                <a:gd name="connsiteX56" fmla="*/ 3361002 w 12192000"/>
                <a:gd name="connsiteY56" fmla="*/ 0 h 2868172"/>
                <a:gd name="connsiteX57" fmla="*/ 3430852 w 12192000"/>
                <a:gd name="connsiteY57" fmla="*/ 3175 h 2868172"/>
                <a:gd name="connsiteX58" fmla="*/ 3491177 w 12192000"/>
                <a:gd name="connsiteY58" fmla="*/ 9525 h 2868172"/>
                <a:gd name="connsiteX59" fmla="*/ 3543564 w 12192000"/>
                <a:gd name="connsiteY59" fmla="*/ 20637 h 2868172"/>
                <a:gd name="connsiteX60" fmla="*/ 3589602 w 12192000"/>
                <a:gd name="connsiteY60" fmla="*/ 36512 h 2868172"/>
                <a:gd name="connsiteX61" fmla="*/ 3630877 w 12192000"/>
                <a:gd name="connsiteY61" fmla="*/ 52387 h 2868172"/>
                <a:gd name="connsiteX62" fmla="*/ 3667389 w 12192000"/>
                <a:gd name="connsiteY62" fmla="*/ 68262 h 2868172"/>
                <a:gd name="connsiteX63" fmla="*/ 3705489 w 12192000"/>
                <a:gd name="connsiteY63" fmla="*/ 87312 h 2868172"/>
                <a:gd name="connsiteX64" fmla="*/ 3743589 w 12192000"/>
                <a:gd name="connsiteY64" fmla="*/ 106362 h 2868172"/>
                <a:gd name="connsiteX65" fmla="*/ 3780102 w 12192000"/>
                <a:gd name="connsiteY65" fmla="*/ 125412 h 2868172"/>
                <a:gd name="connsiteX66" fmla="*/ 3821377 w 12192000"/>
                <a:gd name="connsiteY66" fmla="*/ 141287 h 2868172"/>
                <a:gd name="connsiteX67" fmla="*/ 3867414 w 12192000"/>
                <a:gd name="connsiteY67" fmla="*/ 155575 h 2868172"/>
                <a:gd name="connsiteX68" fmla="*/ 3919802 w 12192000"/>
                <a:gd name="connsiteY68" fmla="*/ 166687 h 2868172"/>
                <a:gd name="connsiteX69" fmla="*/ 3980127 w 12192000"/>
                <a:gd name="connsiteY69" fmla="*/ 174625 h 2868172"/>
                <a:gd name="connsiteX70" fmla="*/ 4048389 w 12192000"/>
                <a:gd name="connsiteY70" fmla="*/ 176212 h 2868172"/>
                <a:gd name="connsiteX71" fmla="*/ 4116652 w 12192000"/>
                <a:gd name="connsiteY71" fmla="*/ 174625 h 2868172"/>
                <a:gd name="connsiteX72" fmla="*/ 4176977 w 12192000"/>
                <a:gd name="connsiteY72" fmla="*/ 166687 h 2868172"/>
                <a:gd name="connsiteX73" fmla="*/ 4229364 w 12192000"/>
                <a:gd name="connsiteY73" fmla="*/ 155575 h 2868172"/>
                <a:gd name="connsiteX74" fmla="*/ 4275402 w 12192000"/>
                <a:gd name="connsiteY74" fmla="*/ 141287 h 2868172"/>
                <a:gd name="connsiteX75" fmla="*/ 4316677 w 12192000"/>
                <a:gd name="connsiteY75" fmla="*/ 125412 h 2868172"/>
                <a:gd name="connsiteX76" fmla="*/ 4353189 w 12192000"/>
                <a:gd name="connsiteY76" fmla="*/ 106362 h 2868172"/>
                <a:gd name="connsiteX77" fmla="*/ 4429389 w 12192000"/>
                <a:gd name="connsiteY77" fmla="*/ 68262 h 2868172"/>
                <a:gd name="connsiteX78" fmla="*/ 4465902 w 12192000"/>
                <a:gd name="connsiteY78" fmla="*/ 52387 h 2868172"/>
                <a:gd name="connsiteX79" fmla="*/ 4507177 w 12192000"/>
                <a:gd name="connsiteY79" fmla="*/ 36512 h 2868172"/>
                <a:gd name="connsiteX80" fmla="*/ 4553215 w 12192000"/>
                <a:gd name="connsiteY80" fmla="*/ 20637 h 2868172"/>
                <a:gd name="connsiteX81" fmla="*/ 4605602 w 12192000"/>
                <a:gd name="connsiteY81" fmla="*/ 9525 h 2868172"/>
                <a:gd name="connsiteX82" fmla="*/ 4665928 w 12192000"/>
                <a:gd name="connsiteY82" fmla="*/ 3175 h 2868172"/>
                <a:gd name="connsiteX83" fmla="*/ 4734189 w 12192000"/>
                <a:gd name="connsiteY83" fmla="*/ 0 h 2868172"/>
                <a:gd name="connsiteX84" fmla="*/ 4802453 w 12192000"/>
                <a:gd name="connsiteY84" fmla="*/ 3175 h 2868172"/>
                <a:gd name="connsiteX85" fmla="*/ 4862777 w 12192000"/>
                <a:gd name="connsiteY85" fmla="*/ 9525 h 2868172"/>
                <a:gd name="connsiteX86" fmla="*/ 4915165 w 12192000"/>
                <a:gd name="connsiteY86" fmla="*/ 20637 h 2868172"/>
                <a:gd name="connsiteX87" fmla="*/ 4961201 w 12192000"/>
                <a:gd name="connsiteY87" fmla="*/ 36512 h 2868172"/>
                <a:gd name="connsiteX88" fmla="*/ 5002477 w 12192000"/>
                <a:gd name="connsiteY88" fmla="*/ 52387 h 2868172"/>
                <a:gd name="connsiteX89" fmla="*/ 5038989 w 12192000"/>
                <a:gd name="connsiteY89" fmla="*/ 68262 h 2868172"/>
                <a:gd name="connsiteX90" fmla="*/ 5077090 w 12192000"/>
                <a:gd name="connsiteY90" fmla="*/ 87312 h 2868172"/>
                <a:gd name="connsiteX91" fmla="*/ 5115189 w 12192000"/>
                <a:gd name="connsiteY91" fmla="*/ 106362 h 2868172"/>
                <a:gd name="connsiteX92" fmla="*/ 5151701 w 12192000"/>
                <a:gd name="connsiteY92" fmla="*/ 125412 h 2868172"/>
                <a:gd name="connsiteX93" fmla="*/ 5192977 w 12192000"/>
                <a:gd name="connsiteY93" fmla="*/ 141287 h 2868172"/>
                <a:gd name="connsiteX94" fmla="*/ 5239014 w 12192000"/>
                <a:gd name="connsiteY94" fmla="*/ 155575 h 2868172"/>
                <a:gd name="connsiteX95" fmla="*/ 5291401 w 12192000"/>
                <a:gd name="connsiteY95" fmla="*/ 166687 h 2868172"/>
                <a:gd name="connsiteX96" fmla="*/ 5351727 w 12192000"/>
                <a:gd name="connsiteY96" fmla="*/ 174625 h 2868172"/>
                <a:gd name="connsiteX97" fmla="*/ 5410199 w 12192000"/>
                <a:gd name="connsiteY97" fmla="*/ 175985 h 2868172"/>
                <a:gd name="connsiteX98" fmla="*/ 5468671 w 12192000"/>
                <a:gd name="connsiteY98" fmla="*/ 174625 h 2868172"/>
                <a:gd name="connsiteX99" fmla="*/ 5528996 w 12192000"/>
                <a:gd name="connsiteY99" fmla="*/ 166687 h 2868172"/>
                <a:gd name="connsiteX100" fmla="*/ 5581383 w 12192000"/>
                <a:gd name="connsiteY100" fmla="*/ 155575 h 2868172"/>
                <a:gd name="connsiteX101" fmla="*/ 5627421 w 12192000"/>
                <a:gd name="connsiteY101" fmla="*/ 141287 h 2868172"/>
                <a:gd name="connsiteX102" fmla="*/ 5668696 w 12192000"/>
                <a:gd name="connsiteY102" fmla="*/ 125412 h 2868172"/>
                <a:gd name="connsiteX103" fmla="*/ 5705209 w 12192000"/>
                <a:gd name="connsiteY103" fmla="*/ 106362 h 2868172"/>
                <a:gd name="connsiteX104" fmla="*/ 5743308 w 12192000"/>
                <a:gd name="connsiteY104" fmla="*/ 87312 h 2868172"/>
                <a:gd name="connsiteX105" fmla="*/ 5781408 w 12192000"/>
                <a:gd name="connsiteY105" fmla="*/ 68262 h 2868172"/>
                <a:gd name="connsiteX106" fmla="*/ 5817921 w 12192000"/>
                <a:gd name="connsiteY106" fmla="*/ 52387 h 2868172"/>
                <a:gd name="connsiteX107" fmla="*/ 5859196 w 12192000"/>
                <a:gd name="connsiteY107" fmla="*/ 36512 h 2868172"/>
                <a:gd name="connsiteX108" fmla="*/ 5905234 w 12192000"/>
                <a:gd name="connsiteY108" fmla="*/ 20637 h 2868172"/>
                <a:gd name="connsiteX109" fmla="*/ 5957621 w 12192000"/>
                <a:gd name="connsiteY109" fmla="*/ 9525 h 2868172"/>
                <a:gd name="connsiteX110" fmla="*/ 6017947 w 12192000"/>
                <a:gd name="connsiteY110" fmla="*/ 3175 h 2868172"/>
                <a:gd name="connsiteX111" fmla="*/ 6086209 w 12192000"/>
                <a:gd name="connsiteY111" fmla="*/ 0 h 2868172"/>
                <a:gd name="connsiteX112" fmla="*/ 6095999 w 12192000"/>
                <a:gd name="connsiteY112" fmla="*/ 455 h 2868172"/>
                <a:gd name="connsiteX113" fmla="*/ 6105789 w 12192000"/>
                <a:gd name="connsiteY113" fmla="*/ 0 h 2868172"/>
                <a:gd name="connsiteX114" fmla="*/ 6174052 w 12192000"/>
                <a:gd name="connsiteY114" fmla="*/ 3175 h 2868172"/>
                <a:gd name="connsiteX115" fmla="*/ 6234377 w 12192000"/>
                <a:gd name="connsiteY115" fmla="*/ 9525 h 2868172"/>
                <a:gd name="connsiteX116" fmla="*/ 6286764 w 12192000"/>
                <a:gd name="connsiteY116" fmla="*/ 20637 h 2868172"/>
                <a:gd name="connsiteX117" fmla="*/ 6332802 w 12192000"/>
                <a:gd name="connsiteY117" fmla="*/ 36512 h 2868172"/>
                <a:gd name="connsiteX118" fmla="*/ 6374077 w 12192000"/>
                <a:gd name="connsiteY118" fmla="*/ 52387 h 2868172"/>
                <a:gd name="connsiteX119" fmla="*/ 6410589 w 12192000"/>
                <a:gd name="connsiteY119" fmla="*/ 68262 h 2868172"/>
                <a:gd name="connsiteX120" fmla="*/ 6448689 w 12192000"/>
                <a:gd name="connsiteY120" fmla="*/ 87312 h 2868172"/>
                <a:gd name="connsiteX121" fmla="*/ 6486789 w 12192000"/>
                <a:gd name="connsiteY121" fmla="*/ 106362 h 2868172"/>
                <a:gd name="connsiteX122" fmla="*/ 6523302 w 12192000"/>
                <a:gd name="connsiteY122" fmla="*/ 125412 h 2868172"/>
                <a:gd name="connsiteX123" fmla="*/ 6564577 w 12192000"/>
                <a:gd name="connsiteY123" fmla="*/ 141287 h 2868172"/>
                <a:gd name="connsiteX124" fmla="*/ 6610614 w 12192000"/>
                <a:gd name="connsiteY124" fmla="*/ 155575 h 2868172"/>
                <a:gd name="connsiteX125" fmla="*/ 6663002 w 12192000"/>
                <a:gd name="connsiteY125" fmla="*/ 166687 h 2868172"/>
                <a:gd name="connsiteX126" fmla="*/ 6723327 w 12192000"/>
                <a:gd name="connsiteY126" fmla="*/ 174625 h 2868172"/>
                <a:gd name="connsiteX127" fmla="*/ 6781799 w 12192000"/>
                <a:gd name="connsiteY127" fmla="*/ 175985 h 2868172"/>
                <a:gd name="connsiteX128" fmla="*/ 6840271 w 12192000"/>
                <a:gd name="connsiteY128" fmla="*/ 174625 h 2868172"/>
                <a:gd name="connsiteX129" fmla="*/ 6900596 w 12192000"/>
                <a:gd name="connsiteY129" fmla="*/ 166687 h 2868172"/>
                <a:gd name="connsiteX130" fmla="*/ 6952983 w 12192000"/>
                <a:gd name="connsiteY130" fmla="*/ 155575 h 2868172"/>
                <a:gd name="connsiteX131" fmla="*/ 6999021 w 12192000"/>
                <a:gd name="connsiteY131" fmla="*/ 141287 h 2868172"/>
                <a:gd name="connsiteX132" fmla="*/ 7040296 w 12192000"/>
                <a:gd name="connsiteY132" fmla="*/ 125412 h 2868172"/>
                <a:gd name="connsiteX133" fmla="*/ 7076808 w 12192000"/>
                <a:gd name="connsiteY133" fmla="*/ 106362 h 2868172"/>
                <a:gd name="connsiteX134" fmla="*/ 7114908 w 12192000"/>
                <a:gd name="connsiteY134" fmla="*/ 87312 h 2868172"/>
                <a:gd name="connsiteX135" fmla="*/ 7153008 w 12192000"/>
                <a:gd name="connsiteY135" fmla="*/ 68262 h 2868172"/>
                <a:gd name="connsiteX136" fmla="*/ 7189521 w 12192000"/>
                <a:gd name="connsiteY136" fmla="*/ 52387 h 2868172"/>
                <a:gd name="connsiteX137" fmla="*/ 7230796 w 12192000"/>
                <a:gd name="connsiteY137" fmla="*/ 36512 h 2868172"/>
                <a:gd name="connsiteX138" fmla="*/ 7276833 w 12192000"/>
                <a:gd name="connsiteY138" fmla="*/ 20637 h 2868172"/>
                <a:gd name="connsiteX139" fmla="*/ 7329221 w 12192000"/>
                <a:gd name="connsiteY139" fmla="*/ 9525 h 2868172"/>
                <a:gd name="connsiteX140" fmla="*/ 7389546 w 12192000"/>
                <a:gd name="connsiteY140" fmla="*/ 3175 h 2868172"/>
                <a:gd name="connsiteX141" fmla="*/ 7457808 w 12192000"/>
                <a:gd name="connsiteY141" fmla="*/ 0 h 2868172"/>
                <a:gd name="connsiteX142" fmla="*/ 7526071 w 12192000"/>
                <a:gd name="connsiteY142" fmla="*/ 3175 h 2868172"/>
                <a:gd name="connsiteX143" fmla="*/ 7586396 w 12192000"/>
                <a:gd name="connsiteY143" fmla="*/ 9525 h 2868172"/>
                <a:gd name="connsiteX144" fmla="*/ 7638783 w 12192000"/>
                <a:gd name="connsiteY144" fmla="*/ 20637 h 2868172"/>
                <a:gd name="connsiteX145" fmla="*/ 7684821 w 12192000"/>
                <a:gd name="connsiteY145" fmla="*/ 36512 h 2868172"/>
                <a:gd name="connsiteX146" fmla="*/ 7726096 w 12192000"/>
                <a:gd name="connsiteY146" fmla="*/ 52387 h 2868172"/>
                <a:gd name="connsiteX147" fmla="*/ 7762608 w 12192000"/>
                <a:gd name="connsiteY147" fmla="*/ 68262 h 2868172"/>
                <a:gd name="connsiteX148" fmla="*/ 7800708 w 12192000"/>
                <a:gd name="connsiteY148" fmla="*/ 87312 h 2868172"/>
                <a:gd name="connsiteX149" fmla="*/ 7838808 w 12192000"/>
                <a:gd name="connsiteY149" fmla="*/ 106362 h 2868172"/>
                <a:gd name="connsiteX150" fmla="*/ 7875321 w 12192000"/>
                <a:gd name="connsiteY150" fmla="*/ 125412 h 2868172"/>
                <a:gd name="connsiteX151" fmla="*/ 7916596 w 12192000"/>
                <a:gd name="connsiteY151" fmla="*/ 141287 h 2868172"/>
                <a:gd name="connsiteX152" fmla="*/ 7962633 w 12192000"/>
                <a:gd name="connsiteY152" fmla="*/ 155575 h 2868172"/>
                <a:gd name="connsiteX153" fmla="*/ 8015021 w 12192000"/>
                <a:gd name="connsiteY153" fmla="*/ 166687 h 2868172"/>
                <a:gd name="connsiteX154" fmla="*/ 8075346 w 12192000"/>
                <a:gd name="connsiteY154" fmla="*/ 174625 h 2868172"/>
                <a:gd name="connsiteX155" fmla="*/ 8143608 w 12192000"/>
                <a:gd name="connsiteY155" fmla="*/ 176212 h 2868172"/>
                <a:gd name="connsiteX156" fmla="*/ 8211871 w 12192000"/>
                <a:gd name="connsiteY156" fmla="*/ 174625 h 2868172"/>
                <a:gd name="connsiteX157" fmla="*/ 8272196 w 12192000"/>
                <a:gd name="connsiteY157" fmla="*/ 166687 h 2868172"/>
                <a:gd name="connsiteX158" fmla="*/ 8324583 w 12192000"/>
                <a:gd name="connsiteY158" fmla="*/ 155575 h 2868172"/>
                <a:gd name="connsiteX159" fmla="*/ 8370621 w 12192000"/>
                <a:gd name="connsiteY159" fmla="*/ 141287 h 2868172"/>
                <a:gd name="connsiteX160" fmla="*/ 8411896 w 12192000"/>
                <a:gd name="connsiteY160" fmla="*/ 125412 h 2868172"/>
                <a:gd name="connsiteX161" fmla="*/ 8448408 w 12192000"/>
                <a:gd name="connsiteY161" fmla="*/ 106362 h 2868172"/>
                <a:gd name="connsiteX162" fmla="*/ 8486508 w 12192000"/>
                <a:gd name="connsiteY162" fmla="*/ 87312 h 2868172"/>
                <a:gd name="connsiteX163" fmla="*/ 8524608 w 12192000"/>
                <a:gd name="connsiteY163" fmla="*/ 68262 h 2868172"/>
                <a:gd name="connsiteX164" fmla="*/ 8561120 w 12192000"/>
                <a:gd name="connsiteY164" fmla="*/ 52387 h 2868172"/>
                <a:gd name="connsiteX165" fmla="*/ 8602396 w 12192000"/>
                <a:gd name="connsiteY165" fmla="*/ 36512 h 2868172"/>
                <a:gd name="connsiteX166" fmla="*/ 8648432 w 12192000"/>
                <a:gd name="connsiteY166" fmla="*/ 20637 h 2868172"/>
                <a:gd name="connsiteX167" fmla="*/ 8700820 w 12192000"/>
                <a:gd name="connsiteY167" fmla="*/ 9525 h 2868172"/>
                <a:gd name="connsiteX168" fmla="*/ 8761146 w 12192000"/>
                <a:gd name="connsiteY168" fmla="*/ 3175 h 2868172"/>
                <a:gd name="connsiteX169" fmla="*/ 8827820 w 12192000"/>
                <a:gd name="connsiteY169" fmla="*/ 0 h 2868172"/>
                <a:gd name="connsiteX170" fmla="*/ 8897670 w 12192000"/>
                <a:gd name="connsiteY170" fmla="*/ 3175 h 2868172"/>
                <a:gd name="connsiteX171" fmla="*/ 8957996 w 12192000"/>
                <a:gd name="connsiteY171" fmla="*/ 9525 h 2868172"/>
                <a:gd name="connsiteX172" fmla="*/ 9010382 w 12192000"/>
                <a:gd name="connsiteY172" fmla="*/ 20637 h 2868172"/>
                <a:gd name="connsiteX173" fmla="*/ 9056420 w 12192000"/>
                <a:gd name="connsiteY173" fmla="*/ 36512 h 2868172"/>
                <a:gd name="connsiteX174" fmla="*/ 9097696 w 12192000"/>
                <a:gd name="connsiteY174" fmla="*/ 52387 h 2868172"/>
                <a:gd name="connsiteX175" fmla="*/ 9134208 w 12192000"/>
                <a:gd name="connsiteY175" fmla="*/ 68262 h 2868172"/>
                <a:gd name="connsiteX176" fmla="*/ 9172308 w 12192000"/>
                <a:gd name="connsiteY176" fmla="*/ 87312 h 2868172"/>
                <a:gd name="connsiteX177" fmla="*/ 9210408 w 12192000"/>
                <a:gd name="connsiteY177" fmla="*/ 106362 h 2868172"/>
                <a:gd name="connsiteX178" fmla="*/ 9246920 w 12192000"/>
                <a:gd name="connsiteY178" fmla="*/ 125412 h 2868172"/>
                <a:gd name="connsiteX179" fmla="*/ 9288196 w 12192000"/>
                <a:gd name="connsiteY179" fmla="*/ 141287 h 2868172"/>
                <a:gd name="connsiteX180" fmla="*/ 9334232 w 12192000"/>
                <a:gd name="connsiteY180" fmla="*/ 155575 h 2868172"/>
                <a:gd name="connsiteX181" fmla="*/ 9386620 w 12192000"/>
                <a:gd name="connsiteY181" fmla="*/ 166687 h 2868172"/>
                <a:gd name="connsiteX182" fmla="*/ 9446946 w 12192000"/>
                <a:gd name="connsiteY182" fmla="*/ 174625 h 2868172"/>
                <a:gd name="connsiteX183" fmla="*/ 9515208 w 12192000"/>
                <a:gd name="connsiteY183" fmla="*/ 176212 h 2868172"/>
                <a:gd name="connsiteX184" fmla="*/ 9583470 w 12192000"/>
                <a:gd name="connsiteY184" fmla="*/ 174625 h 2868172"/>
                <a:gd name="connsiteX185" fmla="*/ 9643796 w 12192000"/>
                <a:gd name="connsiteY185" fmla="*/ 166687 h 2868172"/>
                <a:gd name="connsiteX186" fmla="*/ 9696182 w 12192000"/>
                <a:gd name="connsiteY186" fmla="*/ 155575 h 2868172"/>
                <a:gd name="connsiteX187" fmla="*/ 9742220 w 12192000"/>
                <a:gd name="connsiteY187" fmla="*/ 141287 h 2868172"/>
                <a:gd name="connsiteX188" fmla="*/ 9783496 w 12192000"/>
                <a:gd name="connsiteY188" fmla="*/ 125412 h 2868172"/>
                <a:gd name="connsiteX189" fmla="*/ 9820008 w 12192000"/>
                <a:gd name="connsiteY189" fmla="*/ 106362 h 2868172"/>
                <a:gd name="connsiteX190" fmla="*/ 9896208 w 12192000"/>
                <a:gd name="connsiteY190" fmla="*/ 68262 h 2868172"/>
                <a:gd name="connsiteX191" fmla="*/ 9932720 w 12192000"/>
                <a:gd name="connsiteY191" fmla="*/ 52387 h 2868172"/>
                <a:gd name="connsiteX192" fmla="*/ 9973996 w 12192000"/>
                <a:gd name="connsiteY192" fmla="*/ 36512 h 2868172"/>
                <a:gd name="connsiteX193" fmla="*/ 10020032 w 12192000"/>
                <a:gd name="connsiteY193" fmla="*/ 20637 h 2868172"/>
                <a:gd name="connsiteX194" fmla="*/ 10072420 w 12192000"/>
                <a:gd name="connsiteY194" fmla="*/ 9525 h 2868172"/>
                <a:gd name="connsiteX195" fmla="*/ 10132746 w 12192000"/>
                <a:gd name="connsiteY195" fmla="*/ 3175 h 2868172"/>
                <a:gd name="connsiteX196" fmla="*/ 10201008 w 12192000"/>
                <a:gd name="connsiteY196" fmla="*/ 0 h 2868172"/>
                <a:gd name="connsiteX197" fmla="*/ 10269270 w 12192000"/>
                <a:gd name="connsiteY197" fmla="*/ 3175 h 2868172"/>
                <a:gd name="connsiteX198" fmla="*/ 10329596 w 12192000"/>
                <a:gd name="connsiteY198" fmla="*/ 9525 h 2868172"/>
                <a:gd name="connsiteX199" fmla="*/ 10381982 w 12192000"/>
                <a:gd name="connsiteY199" fmla="*/ 20637 h 2868172"/>
                <a:gd name="connsiteX200" fmla="*/ 10428020 w 12192000"/>
                <a:gd name="connsiteY200" fmla="*/ 36512 h 2868172"/>
                <a:gd name="connsiteX201" fmla="*/ 10469296 w 12192000"/>
                <a:gd name="connsiteY201" fmla="*/ 52387 h 2868172"/>
                <a:gd name="connsiteX202" fmla="*/ 10505808 w 12192000"/>
                <a:gd name="connsiteY202" fmla="*/ 68262 h 2868172"/>
                <a:gd name="connsiteX203" fmla="*/ 10543908 w 12192000"/>
                <a:gd name="connsiteY203" fmla="*/ 87312 h 2868172"/>
                <a:gd name="connsiteX204" fmla="*/ 10582008 w 12192000"/>
                <a:gd name="connsiteY204" fmla="*/ 106362 h 2868172"/>
                <a:gd name="connsiteX205" fmla="*/ 10618520 w 12192000"/>
                <a:gd name="connsiteY205" fmla="*/ 125412 h 2868172"/>
                <a:gd name="connsiteX206" fmla="*/ 10659796 w 12192000"/>
                <a:gd name="connsiteY206" fmla="*/ 141287 h 2868172"/>
                <a:gd name="connsiteX207" fmla="*/ 10705832 w 12192000"/>
                <a:gd name="connsiteY207" fmla="*/ 155575 h 2868172"/>
                <a:gd name="connsiteX208" fmla="*/ 10758220 w 12192000"/>
                <a:gd name="connsiteY208" fmla="*/ 166687 h 2868172"/>
                <a:gd name="connsiteX209" fmla="*/ 10818546 w 12192000"/>
                <a:gd name="connsiteY209" fmla="*/ 174625 h 2868172"/>
                <a:gd name="connsiteX210" fmla="*/ 10886808 w 12192000"/>
                <a:gd name="connsiteY210" fmla="*/ 176212 h 2868172"/>
                <a:gd name="connsiteX211" fmla="*/ 10955070 w 12192000"/>
                <a:gd name="connsiteY211" fmla="*/ 174625 h 2868172"/>
                <a:gd name="connsiteX212" fmla="*/ 11015396 w 12192000"/>
                <a:gd name="connsiteY212" fmla="*/ 166687 h 2868172"/>
                <a:gd name="connsiteX213" fmla="*/ 11067782 w 12192000"/>
                <a:gd name="connsiteY213" fmla="*/ 155575 h 2868172"/>
                <a:gd name="connsiteX214" fmla="*/ 11113820 w 12192000"/>
                <a:gd name="connsiteY214" fmla="*/ 141287 h 2868172"/>
                <a:gd name="connsiteX215" fmla="*/ 11155096 w 12192000"/>
                <a:gd name="connsiteY215" fmla="*/ 125412 h 2868172"/>
                <a:gd name="connsiteX216" fmla="*/ 11191608 w 12192000"/>
                <a:gd name="connsiteY216" fmla="*/ 106362 h 2868172"/>
                <a:gd name="connsiteX217" fmla="*/ 11229708 w 12192000"/>
                <a:gd name="connsiteY217" fmla="*/ 87312 h 2868172"/>
                <a:gd name="connsiteX218" fmla="*/ 11267808 w 12192000"/>
                <a:gd name="connsiteY218" fmla="*/ 68262 h 2868172"/>
                <a:gd name="connsiteX219" fmla="*/ 11304320 w 12192000"/>
                <a:gd name="connsiteY219" fmla="*/ 52387 h 2868172"/>
                <a:gd name="connsiteX220" fmla="*/ 11345596 w 12192000"/>
                <a:gd name="connsiteY220" fmla="*/ 36512 h 2868172"/>
                <a:gd name="connsiteX221" fmla="*/ 11391632 w 12192000"/>
                <a:gd name="connsiteY221" fmla="*/ 20637 h 2868172"/>
                <a:gd name="connsiteX222" fmla="*/ 11444020 w 12192000"/>
                <a:gd name="connsiteY222" fmla="*/ 9525 h 2868172"/>
                <a:gd name="connsiteX223" fmla="*/ 11504346 w 12192000"/>
                <a:gd name="connsiteY223" fmla="*/ 3175 h 2868172"/>
                <a:gd name="connsiteX224" fmla="*/ 11572608 w 12192000"/>
                <a:gd name="connsiteY224" fmla="*/ 0 h 2868172"/>
                <a:gd name="connsiteX225" fmla="*/ 11640870 w 12192000"/>
                <a:gd name="connsiteY225" fmla="*/ 3175 h 2868172"/>
                <a:gd name="connsiteX226" fmla="*/ 11701196 w 12192000"/>
                <a:gd name="connsiteY226" fmla="*/ 9525 h 2868172"/>
                <a:gd name="connsiteX227" fmla="*/ 11753582 w 12192000"/>
                <a:gd name="connsiteY227" fmla="*/ 20637 h 2868172"/>
                <a:gd name="connsiteX228" fmla="*/ 11799620 w 12192000"/>
                <a:gd name="connsiteY228" fmla="*/ 36512 h 2868172"/>
                <a:gd name="connsiteX229" fmla="*/ 11840896 w 12192000"/>
                <a:gd name="connsiteY229" fmla="*/ 52387 h 2868172"/>
                <a:gd name="connsiteX230" fmla="*/ 11877408 w 12192000"/>
                <a:gd name="connsiteY230" fmla="*/ 68262 h 2868172"/>
                <a:gd name="connsiteX231" fmla="*/ 11915508 w 12192000"/>
                <a:gd name="connsiteY231" fmla="*/ 87312 h 2868172"/>
                <a:gd name="connsiteX232" fmla="*/ 11953608 w 12192000"/>
                <a:gd name="connsiteY232" fmla="*/ 106362 h 2868172"/>
                <a:gd name="connsiteX233" fmla="*/ 11990120 w 12192000"/>
                <a:gd name="connsiteY233" fmla="*/ 125412 h 2868172"/>
                <a:gd name="connsiteX234" fmla="*/ 12031396 w 12192000"/>
                <a:gd name="connsiteY234" fmla="*/ 141287 h 2868172"/>
                <a:gd name="connsiteX235" fmla="*/ 12077432 w 12192000"/>
                <a:gd name="connsiteY235" fmla="*/ 155575 h 2868172"/>
                <a:gd name="connsiteX236" fmla="*/ 12129820 w 12192000"/>
                <a:gd name="connsiteY236" fmla="*/ 166688 h 2868172"/>
                <a:gd name="connsiteX237" fmla="*/ 12190146 w 12192000"/>
                <a:gd name="connsiteY237" fmla="*/ 174625 h 2868172"/>
                <a:gd name="connsiteX238" fmla="*/ 12192000 w 12192000"/>
                <a:gd name="connsiteY238" fmla="*/ 174668 h 2868172"/>
                <a:gd name="connsiteX239" fmla="*/ 12192000 w 12192000"/>
                <a:gd name="connsiteY239" fmla="*/ 319047 h 2868172"/>
                <a:gd name="connsiteX240" fmla="*/ 12192000 w 12192000"/>
                <a:gd name="connsiteY240" fmla="*/ 885826 h 2868172"/>
                <a:gd name="connsiteX241" fmla="*/ 12192000 w 12192000"/>
                <a:gd name="connsiteY241" fmla="*/ 1030205 h 2868172"/>
                <a:gd name="connsiteX242" fmla="*/ 12192000 w 12192000"/>
                <a:gd name="connsiteY242" fmla="*/ 1553722 h 2868172"/>
                <a:gd name="connsiteX243" fmla="*/ 12192000 w 12192000"/>
                <a:gd name="connsiteY243" fmla="*/ 1787292 h 2868172"/>
                <a:gd name="connsiteX244" fmla="*/ 12192000 w 12192000"/>
                <a:gd name="connsiteY244" fmla="*/ 1931671 h 2868172"/>
                <a:gd name="connsiteX245" fmla="*/ 12192000 w 12192000"/>
                <a:gd name="connsiteY245" fmla="*/ 2868172 h 2868172"/>
                <a:gd name="connsiteX246" fmla="*/ 12191997 w 12192000"/>
                <a:gd name="connsiteY246" fmla="*/ 2868172 h 2868172"/>
                <a:gd name="connsiteX247" fmla="*/ 1 w 12192000"/>
                <a:gd name="connsiteY247" fmla="*/ 2868172 h 2868172"/>
                <a:gd name="connsiteX248" fmla="*/ 0 w 12192000"/>
                <a:gd name="connsiteY248" fmla="*/ 2868172 h 2868172"/>
                <a:gd name="connsiteX249" fmla="*/ 0 w 12192000"/>
                <a:gd name="connsiteY249" fmla="*/ 1931671 h 2868172"/>
                <a:gd name="connsiteX250" fmla="*/ 0 w 12192000"/>
                <a:gd name="connsiteY250" fmla="*/ 1787292 h 2868172"/>
                <a:gd name="connsiteX251" fmla="*/ 0 w 12192000"/>
                <a:gd name="connsiteY251" fmla="*/ 1553722 h 2868172"/>
                <a:gd name="connsiteX252" fmla="*/ 0 w 12192000"/>
                <a:gd name="connsiteY252" fmla="*/ 1030205 h 2868172"/>
                <a:gd name="connsiteX253" fmla="*/ 0 w 12192000"/>
                <a:gd name="connsiteY253" fmla="*/ 885826 h 2868172"/>
                <a:gd name="connsiteX254" fmla="*/ 0 w 12192000"/>
                <a:gd name="connsiteY254" fmla="*/ 319047 h 2868172"/>
                <a:gd name="connsiteX255" fmla="*/ 0 w 12192000"/>
                <a:gd name="connsiteY255" fmla="*/ 174668 h 2868172"/>
                <a:gd name="connsiteX256" fmla="*/ 1852 w 12192000"/>
                <a:gd name="connsiteY256" fmla="*/ 174625 h 2868172"/>
                <a:gd name="connsiteX257" fmla="*/ 62177 w 12192000"/>
                <a:gd name="connsiteY257" fmla="*/ 166687 h 2868172"/>
                <a:gd name="connsiteX258" fmla="*/ 114564 w 12192000"/>
                <a:gd name="connsiteY258" fmla="*/ 155575 h 2868172"/>
                <a:gd name="connsiteX259" fmla="*/ 160602 w 12192000"/>
                <a:gd name="connsiteY259" fmla="*/ 141287 h 2868172"/>
                <a:gd name="connsiteX260" fmla="*/ 201877 w 12192000"/>
                <a:gd name="connsiteY260" fmla="*/ 125412 h 2868172"/>
                <a:gd name="connsiteX261" fmla="*/ 238389 w 12192000"/>
                <a:gd name="connsiteY261" fmla="*/ 106362 h 2868172"/>
                <a:gd name="connsiteX262" fmla="*/ 276489 w 12192000"/>
                <a:gd name="connsiteY262" fmla="*/ 87312 h 2868172"/>
                <a:gd name="connsiteX263" fmla="*/ 314589 w 12192000"/>
                <a:gd name="connsiteY263" fmla="*/ 68262 h 2868172"/>
                <a:gd name="connsiteX264" fmla="*/ 351102 w 12192000"/>
                <a:gd name="connsiteY264" fmla="*/ 52387 h 2868172"/>
                <a:gd name="connsiteX265" fmla="*/ 392377 w 12192000"/>
                <a:gd name="connsiteY265" fmla="*/ 36512 h 2868172"/>
                <a:gd name="connsiteX266" fmla="*/ 438414 w 12192000"/>
                <a:gd name="connsiteY266" fmla="*/ 20637 h 2868172"/>
                <a:gd name="connsiteX267" fmla="*/ 490802 w 12192000"/>
                <a:gd name="connsiteY267" fmla="*/ 9525 h 2868172"/>
                <a:gd name="connsiteX268" fmla="*/ 551127 w 12192000"/>
                <a:gd name="connsiteY268" fmla="*/ 3175 h 286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Lst>
              <a:rect l="l" t="t" r="r" b="b"/>
              <a:pathLst>
                <a:path w="12192000" h="2868172">
                  <a:moveTo>
                    <a:pt x="619389" y="0"/>
                  </a:moveTo>
                  <a:lnTo>
                    <a:pt x="687652" y="3175"/>
                  </a:lnTo>
                  <a:lnTo>
                    <a:pt x="747977" y="9525"/>
                  </a:lnTo>
                  <a:lnTo>
                    <a:pt x="800364" y="20637"/>
                  </a:lnTo>
                  <a:lnTo>
                    <a:pt x="846402" y="36512"/>
                  </a:lnTo>
                  <a:lnTo>
                    <a:pt x="887677" y="52387"/>
                  </a:lnTo>
                  <a:lnTo>
                    <a:pt x="924189" y="68262"/>
                  </a:lnTo>
                  <a:lnTo>
                    <a:pt x="962289" y="87312"/>
                  </a:lnTo>
                  <a:lnTo>
                    <a:pt x="1000389" y="106362"/>
                  </a:lnTo>
                  <a:lnTo>
                    <a:pt x="1036902" y="125412"/>
                  </a:lnTo>
                  <a:lnTo>
                    <a:pt x="1078177" y="141287"/>
                  </a:lnTo>
                  <a:lnTo>
                    <a:pt x="1124214" y="155575"/>
                  </a:lnTo>
                  <a:lnTo>
                    <a:pt x="1176602" y="166687"/>
                  </a:lnTo>
                  <a:lnTo>
                    <a:pt x="1236927" y="174625"/>
                  </a:lnTo>
                  <a:lnTo>
                    <a:pt x="1305189" y="176212"/>
                  </a:lnTo>
                  <a:lnTo>
                    <a:pt x="1373452" y="174625"/>
                  </a:lnTo>
                  <a:lnTo>
                    <a:pt x="1433777" y="166687"/>
                  </a:lnTo>
                  <a:lnTo>
                    <a:pt x="1486164" y="155575"/>
                  </a:lnTo>
                  <a:lnTo>
                    <a:pt x="1532202" y="141287"/>
                  </a:lnTo>
                  <a:lnTo>
                    <a:pt x="1573477" y="125412"/>
                  </a:lnTo>
                  <a:lnTo>
                    <a:pt x="1609989" y="106362"/>
                  </a:lnTo>
                  <a:lnTo>
                    <a:pt x="1648089" y="87312"/>
                  </a:lnTo>
                  <a:lnTo>
                    <a:pt x="1686189" y="68262"/>
                  </a:lnTo>
                  <a:lnTo>
                    <a:pt x="1722702" y="52387"/>
                  </a:lnTo>
                  <a:lnTo>
                    <a:pt x="1763977" y="36512"/>
                  </a:lnTo>
                  <a:lnTo>
                    <a:pt x="1810014" y="20637"/>
                  </a:lnTo>
                  <a:lnTo>
                    <a:pt x="1862402" y="9525"/>
                  </a:lnTo>
                  <a:lnTo>
                    <a:pt x="1922727" y="3175"/>
                  </a:lnTo>
                  <a:lnTo>
                    <a:pt x="1990989" y="0"/>
                  </a:lnTo>
                  <a:lnTo>
                    <a:pt x="2059252" y="3175"/>
                  </a:lnTo>
                  <a:lnTo>
                    <a:pt x="2119577" y="9525"/>
                  </a:lnTo>
                  <a:lnTo>
                    <a:pt x="2171964" y="20637"/>
                  </a:lnTo>
                  <a:lnTo>
                    <a:pt x="2218002" y="36512"/>
                  </a:lnTo>
                  <a:lnTo>
                    <a:pt x="2259277" y="52387"/>
                  </a:lnTo>
                  <a:lnTo>
                    <a:pt x="2295789" y="68262"/>
                  </a:lnTo>
                  <a:lnTo>
                    <a:pt x="2333889" y="87312"/>
                  </a:lnTo>
                  <a:lnTo>
                    <a:pt x="2371989" y="106362"/>
                  </a:lnTo>
                  <a:lnTo>
                    <a:pt x="2408502" y="125412"/>
                  </a:lnTo>
                  <a:lnTo>
                    <a:pt x="2449777" y="141287"/>
                  </a:lnTo>
                  <a:lnTo>
                    <a:pt x="2495814" y="155575"/>
                  </a:lnTo>
                  <a:lnTo>
                    <a:pt x="2548202" y="166687"/>
                  </a:lnTo>
                  <a:lnTo>
                    <a:pt x="2608527" y="174625"/>
                  </a:lnTo>
                  <a:lnTo>
                    <a:pt x="2676789" y="176212"/>
                  </a:lnTo>
                  <a:lnTo>
                    <a:pt x="2745052" y="174625"/>
                  </a:lnTo>
                  <a:lnTo>
                    <a:pt x="2805377" y="166687"/>
                  </a:lnTo>
                  <a:lnTo>
                    <a:pt x="2857764" y="155575"/>
                  </a:lnTo>
                  <a:lnTo>
                    <a:pt x="2903802" y="141287"/>
                  </a:lnTo>
                  <a:lnTo>
                    <a:pt x="2945077" y="125412"/>
                  </a:lnTo>
                  <a:lnTo>
                    <a:pt x="2981589" y="106362"/>
                  </a:lnTo>
                  <a:lnTo>
                    <a:pt x="3019689" y="87312"/>
                  </a:lnTo>
                  <a:lnTo>
                    <a:pt x="3057789" y="68262"/>
                  </a:lnTo>
                  <a:lnTo>
                    <a:pt x="3094302" y="52387"/>
                  </a:lnTo>
                  <a:lnTo>
                    <a:pt x="3135577" y="36512"/>
                  </a:lnTo>
                  <a:lnTo>
                    <a:pt x="3181614" y="20637"/>
                  </a:lnTo>
                  <a:lnTo>
                    <a:pt x="3234002" y="9525"/>
                  </a:lnTo>
                  <a:lnTo>
                    <a:pt x="3294327" y="3175"/>
                  </a:lnTo>
                  <a:lnTo>
                    <a:pt x="3361002" y="0"/>
                  </a:lnTo>
                  <a:lnTo>
                    <a:pt x="3430852" y="3175"/>
                  </a:lnTo>
                  <a:lnTo>
                    <a:pt x="3491177" y="9525"/>
                  </a:lnTo>
                  <a:lnTo>
                    <a:pt x="3543564" y="20637"/>
                  </a:lnTo>
                  <a:lnTo>
                    <a:pt x="3589602" y="36512"/>
                  </a:lnTo>
                  <a:lnTo>
                    <a:pt x="3630877" y="52387"/>
                  </a:lnTo>
                  <a:lnTo>
                    <a:pt x="3667389" y="68262"/>
                  </a:lnTo>
                  <a:lnTo>
                    <a:pt x="3705489" y="87312"/>
                  </a:lnTo>
                  <a:lnTo>
                    <a:pt x="3743589" y="106362"/>
                  </a:lnTo>
                  <a:lnTo>
                    <a:pt x="3780102" y="125412"/>
                  </a:lnTo>
                  <a:lnTo>
                    <a:pt x="3821377" y="141287"/>
                  </a:lnTo>
                  <a:lnTo>
                    <a:pt x="3867414" y="155575"/>
                  </a:lnTo>
                  <a:lnTo>
                    <a:pt x="3919802" y="166687"/>
                  </a:lnTo>
                  <a:lnTo>
                    <a:pt x="3980127" y="174625"/>
                  </a:lnTo>
                  <a:lnTo>
                    <a:pt x="4048389" y="176212"/>
                  </a:lnTo>
                  <a:lnTo>
                    <a:pt x="4116652" y="174625"/>
                  </a:lnTo>
                  <a:lnTo>
                    <a:pt x="4176977" y="166687"/>
                  </a:lnTo>
                  <a:lnTo>
                    <a:pt x="4229364" y="155575"/>
                  </a:lnTo>
                  <a:lnTo>
                    <a:pt x="4275402" y="141287"/>
                  </a:lnTo>
                  <a:lnTo>
                    <a:pt x="4316677" y="125412"/>
                  </a:lnTo>
                  <a:lnTo>
                    <a:pt x="4353189" y="106362"/>
                  </a:lnTo>
                  <a:lnTo>
                    <a:pt x="4429389" y="68262"/>
                  </a:lnTo>
                  <a:lnTo>
                    <a:pt x="4465902" y="52387"/>
                  </a:lnTo>
                  <a:lnTo>
                    <a:pt x="4507177" y="36512"/>
                  </a:lnTo>
                  <a:lnTo>
                    <a:pt x="4553215" y="20637"/>
                  </a:lnTo>
                  <a:lnTo>
                    <a:pt x="4605602" y="9525"/>
                  </a:lnTo>
                  <a:lnTo>
                    <a:pt x="4665928" y="3175"/>
                  </a:lnTo>
                  <a:lnTo>
                    <a:pt x="4734189" y="0"/>
                  </a:lnTo>
                  <a:lnTo>
                    <a:pt x="4802453" y="3175"/>
                  </a:lnTo>
                  <a:lnTo>
                    <a:pt x="4862777" y="9525"/>
                  </a:lnTo>
                  <a:lnTo>
                    <a:pt x="4915165" y="20637"/>
                  </a:lnTo>
                  <a:lnTo>
                    <a:pt x="4961201" y="36512"/>
                  </a:lnTo>
                  <a:lnTo>
                    <a:pt x="5002477" y="52387"/>
                  </a:lnTo>
                  <a:lnTo>
                    <a:pt x="5038989" y="68262"/>
                  </a:lnTo>
                  <a:lnTo>
                    <a:pt x="5077090" y="87312"/>
                  </a:lnTo>
                  <a:lnTo>
                    <a:pt x="5115189" y="106362"/>
                  </a:lnTo>
                  <a:lnTo>
                    <a:pt x="5151701" y="125412"/>
                  </a:lnTo>
                  <a:lnTo>
                    <a:pt x="5192977" y="141287"/>
                  </a:lnTo>
                  <a:lnTo>
                    <a:pt x="5239014" y="155575"/>
                  </a:lnTo>
                  <a:lnTo>
                    <a:pt x="5291401" y="166687"/>
                  </a:lnTo>
                  <a:lnTo>
                    <a:pt x="5351727" y="174625"/>
                  </a:lnTo>
                  <a:lnTo>
                    <a:pt x="5410199" y="175985"/>
                  </a:lnTo>
                  <a:lnTo>
                    <a:pt x="5468671" y="174625"/>
                  </a:lnTo>
                  <a:lnTo>
                    <a:pt x="5528996" y="166687"/>
                  </a:lnTo>
                  <a:lnTo>
                    <a:pt x="5581383" y="155575"/>
                  </a:lnTo>
                  <a:lnTo>
                    <a:pt x="5627421" y="141287"/>
                  </a:lnTo>
                  <a:lnTo>
                    <a:pt x="5668696" y="125412"/>
                  </a:lnTo>
                  <a:lnTo>
                    <a:pt x="5705209" y="106362"/>
                  </a:lnTo>
                  <a:lnTo>
                    <a:pt x="5743308" y="87312"/>
                  </a:lnTo>
                  <a:lnTo>
                    <a:pt x="5781408" y="68262"/>
                  </a:lnTo>
                  <a:lnTo>
                    <a:pt x="5817921" y="52387"/>
                  </a:lnTo>
                  <a:lnTo>
                    <a:pt x="5859196" y="36512"/>
                  </a:lnTo>
                  <a:lnTo>
                    <a:pt x="5905234" y="20637"/>
                  </a:lnTo>
                  <a:lnTo>
                    <a:pt x="5957621" y="9525"/>
                  </a:lnTo>
                  <a:lnTo>
                    <a:pt x="6017947" y="3175"/>
                  </a:lnTo>
                  <a:lnTo>
                    <a:pt x="6086209" y="0"/>
                  </a:lnTo>
                  <a:lnTo>
                    <a:pt x="6095999" y="455"/>
                  </a:lnTo>
                  <a:lnTo>
                    <a:pt x="6105789" y="0"/>
                  </a:lnTo>
                  <a:lnTo>
                    <a:pt x="6174052" y="3175"/>
                  </a:lnTo>
                  <a:lnTo>
                    <a:pt x="6234377" y="9525"/>
                  </a:lnTo>
                  <a:lnTo>
                    <a:pt x="6286764" y="20637"/>
                  </a:lnTo>
                  <a:lnTo>
                    <a:pt x="6332802" y="36512"/>
                  </a:lnTo>
                  <a:lnTo>
                    <a:pt x="6374077" y="52387"/>
                  </a:lnTo>
                  <a:lnTo>
                    <a:pt x="6410589" y="68262"/>
                  </a:lnTo>
                  <a:lnTo>
                    <a:pt x="6448689" y="87312"/>
                  </a:lnTo>
                  <a:lnTo>
                    <a:pt x="6486789" y="106362"/>
                  </a:lnTo>
                  <a:lnTo>
                    <a:pt x="6523302" y="125412"/>
                  </a:lnTo>
                  <a:lnTo>
                    <a:pt x="6564577" y="141287"/>
                  </a:lnTo>
                  <a:lnTo>
                    <a:pt x="6610614" y="155575"/>
                  </a:lnTo>
                  <a:lnTo>
                    <a:pt x="6663002" y="166687"/>
                  </a:lnTo>
                  <a:lnTo>
                    <a:pt x="6723327" y="174625"/>
                  </a:lnTo>
                  <a:lnTo>
                    <a:pt x="6781799" y="175985"/>
                  </a:lnTo>
                  <a:lnTo>
                    <a:pt x="6840271" y="174625"/>
                  </a:lnTo>
                  <a:lnTo>
                    <a:pt x="6900596" y="166687"/>
                  </a:lnTo>
                  <a:lnTo>
                    <a:pt x="6952983" y="155575"/>
                  </a:lnTo>
                  <a:lnTo>
                    <a:pt x="6999021" y="141287"/>
                  </a:lnTo>
                  <a:lnTo>
                    <a:pt x="7040296" y="125412"/>
                  </a:lnTo>
                  <a:lnTo>
                    <a:pt x="7076808" y="106362"/>
                  </a:lnTo>
                  <a:lnTo>
                    <a:pt x="7114908" y="87312"/>
                  </a:lnTo>
                  <a:lnTo>
                    <a:pt x="7153008" y="68262"/>
                  </a:lnTo>
                  <a:lnTo>
                    <a:pt x="7189521" y="52387"/>
                  </a:lnTo>
                  <a:lnTo>
                    <a:pt x="7230796" y="36512"/>
                  </a:lnTo>
                  <a:lnTo>
                    <a:pt x="7276833" y="20637"/>
                  </a:lnTo>
                  <a:lnTo>
                    <a:pt x="7329221" y="9525"/>
                  </a:lnTo>
                  <a:lnTo>
                    <a:pt x="7389546" y="3175"/>
                  </a:lnTo>
                  <a:lnTo>
                    <a:pt x="7457808" y="0"/>
                  </a:lnTo>
                  <a:lnTo>
                    <a:pt x="7526071" y="3175"/>
                  </a:lnTo>
                  <a:lnTo>
                    <a:pt x="7586396" y="9525"/>
                  </a:lnTo>
                  <a:lnTo>
                    <a:pt x="7638783" y="20637"/>
                  </a:lnTo>
                  <a:lnTo>
                    <a:pt x="7684821" y="36512"/>
                  </a:lnTo>
                  <a:lnTo>
                    <a:pt x="7726096" y="52387"/>
                  </a:lnTo>
                  <a:lnTo>
                    <a:pt x="7762608" y="68262"/>
                  </a:lnTo>
                  <a:lnTo>
                    <a:pt x="7800708" y="87312"/>
                  </a:lnTo>
                  <a:lnTo>
                    <a:pt x="7838808" y="106362"/>
                  </a:lnTo>
                  <a:lnTo>
                    <a:pt x="7875321" y="125412"/>
                  </a:lnTo>
                  <a:lnTo>
                    <a:pt x="7916596" y="141287"/>
                  </a:lnTo>
                  <a:lnTo>
                    <a:pt x="7962633" y="155575"/>
                  </a:lnTo>
                  <a:lnTo>
                    <a:pt x="8015021" y="166687"/>
                  </a:lnTo>
                  <a:lnTo>
                    <a:pt x="8075346" y="174625"/>
                  </a:lnTo>
                  <a:lnTo>
                    <a:pt x="8143608" y="176212"/>
                  </a:lnTo>
                  <a:lnTo>
                    <a:pt x="8211871" y="174625"/>
                  </a:lnTo>
                  <a:lnTo>
                    <a:pt x="8272196" y="166687"/>
                  </a:lnTo>
                  <a:lnTo>
                    <a:pt x="8324583" y="155575"/>
                  </a:lnTo>
                  <a:lnTo>
                    <a:pt x="8370621" y="141287"/>
                  </a:lnTo>
                  <a:lnTo>
                    <a:pt x="8411896" y="125412"/>
                  </a:lnTo>
                  <a:lnTo>
                    <a:pt x="8448408" y="106362"/>
                  </a:lnTo>
                  <a:lnTo>
                    <a:pt x="8486508" y="87312"/>
                  </a:lnTo>
                  <a:lnTo>
                    <a:pt x="8524608" y="68262"/>
                  </a:lnTo>
                  <a:lnTo>
                    <a:pt x="8561120" y="52387"/>
                  </a:lnTo>
                  <a:lnTo>
                    <a:pt x="8602396" y="36512"/>
                  </a:lnTo>
                  <a:lnTo>
                    <a:pt x="8648432" y="20637"/>
                  </a:lnTo>
                  <a:lnTo>
                    <a:pt x="8700820" y="9525"/>
                  </a:lnTo>
                  <a:lnTo>
                    <a:pt x="8761146" y="3175"/>
                  </a:lnTo>
                  <a:lnTo>
                    <a:pt x="8827820" y="0"/>
                  </a:lnTo>
                  <a:lnTo>
                    <a:pt x="8897670" y="3175"/>
                  </a:lnTo>
                  <a:lnTo>
                    <a:pt x="8957996" y="9525"/>
                  </a:lnTo>
                  <a:lnTo>
                    <a:pt x="9010382" y="20637"/>
                  </a:lnTo>
                  <a:lnTo>
                    <a:pt x="9056420" y="36512"/>
                  </a:lnTo>
                  <a:lnTo>
                    <a:pt x="9097696" y="52387"/>
                  </a:lnTo>
                  <a:lnTo>
                    <a:pt x="9134208" y="68262"/>
                  </a:lnTo>
                  <a:lnTo>
                    <a:pt x="9172308" y="87312"/>
                  </a:lnTo>
                  <a:lnTo>
                    <a:pt x="9210408" y="106362"/>
                  </a:lnTo>
                  <a:lnTo>
                    <a:pt x="9246920" y="125412"/>
                  </a:lnTo>
                  <a:lnTo>
                    <a:pt x="9288196" y="141287"/>
                  </a:lnTo>
                  <a:lnTo>
                    <a:pt x="9334232" y="155575"/>
                  </a:lnTo>
                  <a:lnTo>
                    <a:pt x="9386620" y="166687"/>
                  </a:lnTo>
                  <a:lnTo>
                    <a:pt x="9446946" y="174625"/>
                  </a:lnTo>
                  <a:lnTo>
                    <a:pt x="9515208" y="176212"/>
                  </a:lnTo>
                  <a:lnTo>
                    <a:pt x="9583470" y="174625"/>
                  </a:lnTo>
                  <a:lnTo>
                    <a:pt x="9643796" y="166687"/>
                  </a:lnTo>
                  <a:lnTo>
                    <a:pt x="9696182" y="155575"/>
                  </a:lnTo>
                  <a:lnTo>
                    <a:pt x="9742220" y="141287"/>
                  </a:lnTo>
                  <a:lnTo>
                    <a:pt x="9783496" y="125412"/>
                  </a:lnTo>
                  <a:lnTo>
                    <a:pt x="9820008" y="106362"/>
                  </a:lnTo>
                  <a:lnTo>
                    <a:pt x="9896208" y="68262"/>
                  </a:lnTo>
                  <a:lnTo>
                    <a:pt x="9932720" y="52387"/>
                  </a:lnTo>
                  <a:lnTo>
                    <a:pt x="9973996" y="36512"/>
                  </a:lnTo>
                  <a:lnTo>
                    <a:pt x="10020032" y="20637"/>
                  </a:lnTo>
                  <a:lnTo>
                    <a:pt x="10072420" y="9525"/>
                  </a:lnTo>
                  <a:lnTo>
                    <a:pt x="10132746" y="3175"/>
                  </a:lnTo>
                  <a:lnTo>
                    <a:pt x="10201008" y="0"/>
                  </a:lnTo>
                  <a:lnTo>
                    <a:pt x="10269270" y="3175"/>
                  </a:lnTo>
                  <a:lnTo>
                    <a:pt x="10329596" y="9525"/>
                  </a:lnTo>
                  <a:lnTo>
                    <a:pt x="10381982" y="20637"/>
                  </a:lnTo>
                  <a:lnTo>
                    <a:pt x="10428020" y="36512"/>
                  </a:lnTo>
                  <a:lnTo>
                    <a:pt x="10469296" y="52387"/>
                  </a:lnTo>
                  <a:lnTo>
                    <a:pt x="10505808" y="68262"/>
                  </a:lnTo>
                  <a:lnTo>
                    <a:pt x="10543908" y="87312"/>
                  </a:lnTo>
                  <a:lnTo>
                    <a:pt x="10582008" y="106362"/>
                  </a:lnTo>
                  <a:lnTo>
                    <a:pt x="10618520" y="125412"/>
                  </a:lnTo>
                  <a:lnTo>
                    <a:pt x="10659796" y="141287"/>
                  </a:lnTo>
                  <a:lnTo>
                    <a:pt x="10705832" y="155575"/>
                  </a:lnTo>
                  <a:lnTo>
                    <a:pt x="10758220" y="166687"/>
                  </a:lnTo>
                  <a:lnTo>
                    <a:pt x="10818546" y="174625"/>
                  </a:lnTo>
                  <a:lnTo>
                    <a:pt x="10886808" y="176212"/>
                  </a:lnTo>
                  <a:lnTo>
                    <a:pt x="10955070" y="174625"/>
                  </a:lnTo>
                  <a:lnTo>
                    <a:pt x="11015396" y="166687"/>
                  </a:lnTo>
                  <a:lnTo>
                    <a:pt x="11067782" y="155575"/>
                  </a:lnTo>
                  <a:lnTo>
                    <a:pt x="11113820" y="141287"/>
                  </a:lnTo>
                  <a:lnTo>
                    <a:pt x="11155096" y="125412"/>
                  </a:lnTo>
                  <a:lnTo>
                    <a:pt x="11191608" y="106362"/>
                  </a:lnTo>
                  <a:lnTo>
                    <a:pt x="11229708" y="87312"/>
                  </a:lnTo>
                  <a:lnTo>
                    <a:pt x="11267808" y="68262"/>
                  </a:lnTo>
                  <a:lnTo>
                    <a:pt x="11304320" y="52387"/>
                  </a:lnTo>
                  <a:lnTo>
                    <a:pt x="11345596" y="36512"/>
                  </a:lnTo>
                  <a:lnTo>
                    <a:pt x="11391632" y="20637"/>
                  </a:lnTo>
                  <a:lnTo>
                    <a:pt x="11444020" y="9525"/>
                  </a:lnTo>
                  <a:lnTo>
                    <a:pt x="11504346" y="3175"/>
                  </a:lnTo>
                  <a:lnTo>
                    <a:pt x="11572608" y="0"/>
                  </a:lnTo>
                  <a:lnTo>
                    <a:pt x="11640870" y="3175"/>
                  </a:lnTo>
                  <a:lnTo>
                    <a:pt x="11701196" y="9525"/>
                  </a:lnTo>
                  <a:lnTo>
                    <a:pt x="11753582" y="20637"/>
                  </a:lnTo>
                  <a:lnTo>
                    <a:pt x="11799620" y="36512"/>
                  </a:lnTo>
                  <a:lnTo>
                    <a:pt x="11840896" y="52387"/>
                  </a:lnTo>
                  <a:lnTo>
                    <a:pt x="11877408" y="68262"/>
                  </a:lnTo>
                  <a:lnTo>
                    <a:pt x="11915508" y="87312"/>
                  </a:lnTo>
                  <a:lnTo>
                    <a:pt x="11953608" y="106362"/>
                  </a:lnTo>
                  <a:lnTo>
                    <a:pt x="11990120" y="125412"/>
                  </a:lnTo>
                  <a:lnTo>
                    <a:pt x="12031396" y="141287"/>
                  </a:lnTo>
                  <a:lnTo>
                    <a:pt x="12077432" y="155575"/>
                  </a:lnTo>
                  <a:lnTo>
                    <a:pt x="12129820" y="166688"/>
                  </a:lnTo>
                  <a:lnTo>
                    <a:pt x="12190146" y="174625"/>
                  </a:lnTo>
                  <a:lnTo>
                    <a:pt x="12192000" y="174668"/>
                  </a:lnTo>
                  <a:lnTo>
                    <a:pt x="12192000" y="319047"/>
                  </a:lnTo>
                  <a:lnTo>
                    <a:pt x="12192000" y="885826"/>
                  </a:lnTo>
                  <a:lnTo>
                    <a:pt x="12192000" y="1030205"/>
                  </a:lnTo>
                  <a:lnTo>
                    <a:pt x="12192000" y="1553722"/>
                  </a:lnTo>
                  <a:lnTo>
                    <a:pt x="12192000" y="1787292"/>
                  </a:lnTo>
                  <a:lnTo>
                    <a:pt x="12192000" y="1931671"/>
                  </a:lnTo>
                  <a:lnTo>
                    <a:pt x="12192000" y="2868172"/>
                  </a:lnTo>
                  <a:lnTo>
                    <a:pt x="12191997" y="2868172"/>
                  </a:lnTo>
                  <a:lnTo>
                    <a:pt x="1" y="2868172"/>
                  </a:lnTo>
                  <a:lnTo>
                    <a:pt x="0" y="2868172"/>
                  </a:lnTo>
                  <a:lnTo>
                    <a:pt x="0" y="1931671"/>
                  </a:lnTo>
                  <a:lnTo>
                    <a:pt x="0" y="1787292"/>
                  </a:lnTo>
                  <a:lnTo>
                    <a:pt x="0" y="1553722"/>
                  </a:lnTo>
                  <a:lnTo>
                    <a:pt x="0" y="1030205"/>
                  </a:lnTo>
                  <a:lnTo>
                    <a:pt x="0" y="885826"/>
                  </a:lnTo>
                  <a:lnTo>
                    <a:pt x="0" y="319047"/>
                  </a:lnTo>
                  <a:lnTo>
                    <a:pt x="0" y="174668"/>
                  </a:lnTo>
                  <a:lnTo>
                    <a:pt x="1852" y="174625"/>
                  </a:lnTo>
                  <a:lnTo>
                    <a:pt x="62177" y="166687"/>
                  </a:lnTo>
                  <a:lnTo>
                    <a:pt x="114564" y="155575"/>
                  </a:lnTo>
                  <a:lnTo>
                    <a:pt x="160602" y="141287"/>
                  </a:lnTo>
                  <a:lnTo>
                    <a:pt x="201877" y="125412"/>
                  </a:lnTo>
                  <a:lnTo>
                    <a:pt x="238389" y="106362"/>
                  </a:lnTo>
                  <a:lnTo>
                    <a:pt x="276489" y="87312"/>
                  </a:lnTo>
                  <a:lnTo>
                    <a:pt x="314589" y="68262"/>
                  </a:lnTo>
                  <a:lnTo>
                    <a:pt x="351102" y="52387"/>
                  </a:lnTo>
                  <a:lnTo>
                    <a:pt x="392377" y="36512"/>
                  </a:lnTo>
                  <a:lnTo>
                    <a:pt x="438414" y="20637"/>
                  </a:lnTo>
                  <a:lnTo>
                    <a:pt x="490802" y="9525"/>
                  </a:lnTo>
                  <a:lnTo>
                    <a:pt x="551127" y="3175"/>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9" name="Freeform: Shape 12">
              <a:extLst>
                <a:ext uri="{FF2B5EF4-FFF2-40B4-BE49-F238E27FC236}">
                  <a16:creationId xmlns:a16="http://schemas.microsoft.com/office/drawing/2014/main" id="{7A502461-DBD9-4B84-92C9-8D95C948DE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845450"/>
              <a:ext cx="12192000" cy="3012550"/>
            </a:xfrm>
            <a:custGeom>
              <a:avLst/>
              <a:gdLst>
                <a:gd name="connsiteX0" fmla="*/ 619389 w 12192000"/>
                <a:gd name="connsiteY0" fmla="*/ 0 h 3012550"/>
                <a:gd name="connsiteX1" fmla="*/ 687652 w 12192000"/>
                <a:gd name="connsiteY1" fmla="*/ 3175 h 3012550"/>
                <a:gd name="connsiteX2" fmla="*/ 747977 w 12192000"/>
                <a:gd name="connsiteY2" fmla="*/ 9525 h 3012550"/>
                <a:gd name="connsiteX3" fmla="*/ 800364 w 12192000"/>
                <a:gd name="connsiteY3" fmla="*/ 20637 h 3012550"/>
                <a:gd name="connsiteX4" fmla="*/ 846402 w 12192000"/>
                <a:gd name="connsiteY4" fmla="*/ 36512 h 3012550"/>
                <a:gd name="connsiteX5" fmla="*/ 887677 w 12192000"/>
                <a:gd name="connsiteY5" fmla="*/ 52387 h 3012550"/>
                <a:gd name="connsiteX6" fmla="*/ 924189 w 12192000"/>
                <a:gd name="connsiteY6" fmla="*/ 68262 h 3012550"/>
                <a:gd name="connsiteX7" fmla="*/ 962289 w 12192000"/>
                <a:gd name="connsiteY7" fmla="*/ 87312 h 3012550"/>
                <a:gd name="connsiteX8" fmla="*/ 1000389 w 12192000"/>
                <a:gd name="connsiteY8" fmla="*/ 106362 h 3012550"/>
                <a:gd name="connsiteX9" fmla="*/ 1036902 w 12192000"/>
                <a:gd name="connsiteY9" fmla="*/ 125412 h 3012550"/>
                <a:gd name="connsiteX10" fmla="*/ 1078177 w 12192000"/>
                <a:gd name="connsiteY10" fmla="*/ 141287 h 3012550"/>
                <a:gd name="connsiteX11" fmla="*/ 1124214 w 12192000"/>
                <a:gd name="connsiteY11" fmla="*/ 155575 h 3012550"/>
                <a:gd name="connsiteX12" fmla="*/ 1176602 w 12192000"/>
                <a:gd name="connsiteY12" fmla="*/ 166687 h 3012550"/>
                <a:gd name="connsiteX13" fmla="*/ 1236927 w 12192000"/>
                <a:gd name="connsiteY13" fmla="*/ 174625 h 3012550"/>
                <a:gd name="connsiteX14" fmla="*/ 1305189 w 12192000"/>
                <a:gd name="connsiteY14" fmla="*/ 176212 h 3012550"/>
                <a:gd name="connsiteX15" fmla="*/ 1373452 w 12192000"/>
                <a:gd name="connsiteY15" fmla="*/ 174625 h 3012550"/>
                <a:gd name="connsiteX16" fmla="*/ 1433777 w 12192000"/>
                <a:gd name="connsiteY16" fmla="*/ 166687 h 3012550"/>
                <a:gd name="connsiteX17" fmla="*/ 1486164 w 12192000"/>
                <a:gd name="connsiteY17" fmla="*/ 155575 h 3012550"/>
                <a:gd name="connsiteX18" fmla="*/ 1532202 w 12192000"/>
                <a:gd name="connsiteY18" fmla="*/ 141287 h 3012550"/>
                <a:gd name="connsiteX19" fmla="*/ 1573477 w 12192000"/>
                <a:gd name="connsiteY19" fmla="*/ 125412 h 3012550"/>
                <a:gd name="connsiteX20" fmla="*/ 1609989 w 12192000"/>
                <a:gd name="connsiteY20" fmla="*/ 106362 h 3012550"/>
                <a:gd name="connsiteX21" fmla="*/ 1648089 w 12192000"/>
                <a:gd name="connsiteY21" fmla="*/ 87312 h 3012550"/>
                <a:gd name="connsiteX22" fmla="*/ 1686189 w 12192000"/>
                <a:gd name="connsiteY22" fmla="*/ 68262 h 3012550"/>
                <a:gd name="connsiteX23" fmla="*/ 1722702 w 12192000"/>
                <a:gd name="connsiteY23" fmla="*/ 52387 h 3012550"/>
                <a:gd name="connsiteX24" fmla="*/ 1763977 w 12192000"/>
                <a:gd name="connsiteY24" fmla="*/ 36512 h 3012550"/>
                <a:gd name="connsiteX25" fmla="*/ 1810014 w 12192000"/>
                <a:gd name="connsiteY25" fmla="*/ 20637 h 3012550"/>
                <a:gd name="connsiteX26" fmla="*/ 1862402 w 12192000"/>
                <a:gd name="connsiteY26" fmla="*/ 9525 h 3012550"/>
                <a:gd name="connsiteX27" fmla="*/ 1922727 w 12192000"/>
                <a:gd name="connsiteY27" fmla="*/ 3175 h 3012550"/>
                <a:gd name="connsiteX28" fmla="*/ 1990989 w 12192000"/>
                <a:gd name="connsiteY28" fmla="*/ 0 h 3012550"/>
                <a:gd name="connsiteX29" fmla="*/ 2059252 w 12192000"/>
                <a:gd name="connsiteY29" fmla="*/ 3175 h 3012550"/>
                <a:gd name="connsiteX30" fmla="*/ 2119577 w 12192000"/>
                <a:gd name="connsiteY30" fmla="*/ 9525 h 3012550"/>
                <a:gd name="connsiteX31" fmla="*/ 2171964 w 12192000"/>
                <a:gd name="connsiteY31" fmla="*/ 20637 h 3012550"/>
                <a:gd name="connsiteX32" fmla="*/ 2218002 w 12192000"/>
                <a:gd name="connsiteY32" fmla="*/ 36512 h 3012550"/>
                <a:gd name="connsiteX33" fmla="*/ 2259277 w 12192000"/>
                <a:gd name="connsiteY33" fmla="*/ 52387 h 3012550"/>
                <a:gd name="connsiteX34" fmla="*/ 2295789 w 12192000"/>
                <a:gd name="connsiteY34" fmla="*/ 68262 h 3012550"/>
                <a:gd name="connsiteX35" fmla="*/ 2333889 w 12192000"/>
                <a:gd name="connsiteY35" fmla="*/ 87312 h 3012550"/>
                <a:gd name="connsiteX36" fmla="*/ 2371989 w 12192000"/>
                <a:gd name="connsiteY36" fmla="*/ 106362 h 3012550"/>
                <a:gd name="connsiteX37" fmla="*/ 2408502 w 12192000"/>
                <a:gd name="connsiteY37" fmla="*/ 125412 h 3012550"/>
                <a:gd name="connsiteX38" fmla="*/ 2449777 w 12192000"/>
                <a:gd name="connsiteY38" fmla="*/ 141287 h 3012550"/>
                <a:gd name="connsiteX39" fmla="*/ 2495814 w 12192000"/>
                <a:gd name="connsiteY39" fmla="*/ 155575 h 3012550"/>
                <a:gd name="connsiteX40" fmla="*/ 2548202 w 12192000"/>
                <a:gd name="connsiteY40" fmla="*/ 166687 h 3012550"/>
                <a:gd name="connsiteX41" fmla="*/ 2608527 w 12192000"/>
                <a:gd name="connsiteY41" fmla="*/ 174625 h 3012550"/>
                <a:gd name="connsiteX42" fmla="*/ 2676789 w 12192000"/>
                <a:gd name="connsiteY42" fmla="*/ 176212 h 3012550"/>
                <a:gd name="connsiteX43" fmla="*/ 2745052 w 12192000"/>
                <a:gd name="connsiteY43" fmla="*/ 174625 h 3012550"/>
                <a:gd name="connsiteX44" fmla="*/ 2805377 w 12192000"/>
                <a:gd name="connsiteY44" fmla="*/ 166687 h 3012550"/>
                <a:gd name="connsiteX45" fmla="*/ 2857764 w 12192000"/>
                <a:gd name="connsiteY45" fmla="*/ 155575 h 3012550"/>
                <a:gd name="connsiteX46" fmla="*/ 2903802 w 12192000"/>
                <a:gd name="connsiteY46" fmla="*/ 141287 h 3012550"/>
                <a:gd name="connsiteX47" fmla="*/ 2945077 w 12192000"/>
                <a:gd name="connsiteY47" fmla="*/ 125412 h 3012550"/>
                <a:gd name="connsiteX48" fmla="*/ 2981589 w 12192000"/>
                <a:gd name="connsiteY48" fmla="*/ 106362 h 3012550"/>
                <a:gd name="connsiteX49" fmla="*/ 3019689 w 12192000"/>
                <a:gd name="connsiteY49" fmla="*/ 87312 h 3012550"/>
                <a:gd name="connsiteX50" fmla="*/ 3057789 w 12192000"/>
                <a:gd name="connsiteY50" fmla="*/ 68262 h 3012550"/>
                <a:gd name="connsiteX51" fmla="*/ 3094302 w 12192000"/>
                <a:gd name="connsiteY51" fmla="*/ 52387 h 3012550"/>
                <a:gd name="connsiteX52" fmla="*/ 3135577 w 12192000"/>
                <a:gd name="connsiteY52" fmla="*/ 36512 h 3012550"/>
                <a:gd name="connsiteX53" fmla="*/ 3181614 w 12192000"/>
                <a:gd name="connsiteY53" fmla="*/ 20637 h 3012550"/>
                <a:gd name="connsiteX54" fmla="*/ 3234002 w 12192000"/>
                <a:gd name="connsiteY54" fmla="*/ 9525 h 3012550"/>
                <a:gd name="connsiteX55" fmla="*/ 3294327 w 12192000"/>
                <a:gd name="connsiteY55" fmla="*/ 3175 h 3012550"/>
                <a:gd name="connsiteX56" fmla="*/ 3361002 w 12192000"/>
                <a:gd name="connsiteY56" fmla="*/ 0 h 3012550"/>
                <a:gd name="connsiteX57" fmla="*/ 3430852 w 12192000"/>
                <a:gd name="connsiteY57" fmla="*/ 3175 h 3012550"/>
                <a:gd name="connsiteX58" fmla="*/ 3491177 w 12192000"/>
                <a:gd name="connsiteY58" fmla="*/ 9525 h 3012550"/>
                <a:gd name="connsiteX59" fmla="*/ 3543564 w 12192000"/>
                <a:gd name="connsiteY59" fmla="*/ 20637 h 3012550"/>
                <a:gd name="connsiteX60" fmla="*/ 3589602 w 12192000"/>
                <a:gd name="connsiteY60" fmla="*/ 36512 h 3012550"/>
                <a:gd name="connsiteX61" fmla="*/ 3630877 w 12192000"/>
                <a:gd name="connsiteY61" fmla="*/ 52387 h 3012550"/>
                <a:gd name="connsiteX62" fmla="*/ 3667389 w 12192000"/>
                <a:gd name="connsiteY62" fmla="*/ 68262 h 3012550"/>
                <a:gd name="connsiteX63" fmla="*/ 3705489 w 12192000"/>
                <a:gd name="connsiteY63" fmla="*/ 87312 h 3012550"/>
                <a:gd name="connsiteX64" fmla="*/ 3743589 w 12192000"/>
                <a:gd name="connsiteY64" fmla="*/ 106362 h 3012550"/>
                <a:gd name="connsiteX65" fmla="*/ 3780102 w 12192000"/>
                <a:gd name="connsiteY65" fmla="*/ 125412 h 3012550"/>
                <a:gd name="connsiteX66" fmla="*/ 3821377 w 12192000"/>
                <a:gd name="connsiteY66" fmla="*/ 141287 h 3012550"/>
                <a:gd name="connsiteX67" fmla="*/ 3867414 w 12192000"/>
                <a:gd name="connsiteY67" fmla="*/ 155575 h 3012550"/>
                <a:gd name="connsiteX68" fmla="*/ 3919802 w 12192000"/>
                <a:gd name="connsiteY68" fmla="*/ 166687 h 3012550"/>
                <a:gd name="connsiteX69" fmla="*/ 3980127 w 12192000"/>
                <a:gd name="connsiteY69" fmla="*/ 174625 h 3012550"/>
                <a:gd name="connsiteX70" fmla="*/ 4048389 w 12192000"/>
                <a:gd name="connsiteY70" fmla="*/ 176212 h 3012550"/>
                <a:gd name="connsiteX71" fmla="*/ 4116652 w 12192000"/>
                <a:gd name="connsiteY71" fmla="*/ 174625 h 3012550"/>
                <a:gd name="connsiteX72" fmla="*/ 4176977 w 12192000"/>
                <a:gd name="connsiteY72" fmla="*/ 166687 h 3012550"/>
                <a:gd name="connsiteX73" fmla="*/ 4229364 w 12192000"/>
                <a:gd name="connsiteY73" fmla="*/ 155575 h 3012550"/>
                <a:gd name="connsiteX74" fmla="*/ 4275402 w 12192000"/>
                <a:gd name="connsiteY74" fmla="*/ 141287 h 3012550"/>
                <a:gd name="connsiteX75" fmla="*/ 4316677 w 12192000"/>
                <a:gd name="connsiteY75" fmla="*/ 125412 h 3012550"/>
                <a:gd name="connsiteX76" fmla="*/ 4353189 w 12192000"/>
                <a:gd name="connsiteY76" fmla="*/ 106362 h 3012550"/>
                <a:gd name="connsiteX77" fmla="*/ 4429389 w 12192000"/>
                <a:gd name="connsiteY77" fmla="*/ 68262 h 3012550"/>
                <a:gd name="connsiteX78" fmla="*/ 4465902 w 12192000"/>
                <a:gd name="connsiteY78" fmla="*/ 52387 h 3012550"/>
                <a:gd name="connsiteX79" fmla="*/ 4507177 w 12192000"/>
                <a:gd name="connsiteY79" fmla="*/ 36512 h 3012550"/>
                <a:gd name="connsiteX80" fmla="*/ 4553215 w 12192000"/>
                <a:gd name="connsiteY80" fmla="*/ 20637 h 3012550"/>
                <a:gd name="connsiteX81" fmla="*/ 4605602 w 12192000"/>
                <a:gd name="connsiteY81" fmla="*/ 9525 h 3012550"/>
                <a:gd name="connsiteX82" fmla="*/ 4665928 w 12192000"/>
                <a:gd name="connsiteY82" fmla="*/ 3175 h 3012550"/>
                <a:gd name="connsiteX83" fmla="*/ 4734189 w 12192000"/>
                <a:gd name="connsiteY83" fmla="*/ 0 h 3012550"/>
                <a:gd name="connsiteX84" fmla="*/ 4802453 w 12192000"/>
                <a:gd name="connsiteY84" fmla="*/ 3175 h 3012550"/>
                <a:gd name="connsiteX85" fmla="*/ 4862777 w 12192000"/>
                <a:gd name="connsiteY85" fmla="*/ 9525 h 3012550"/>
                <a:gd name="connsiteX86" fmla="*/ 4915165 w 12192000"/>
                <a:gd name="connsiteY86" fmla="*/ 20637 h 3012550"/>
                <a:gd name="connsiteX87" fmla="*/ 4961201 w 12192000"/>
                <a:gd name="connsiteY87" fmla="*/ 36512 h 3012550"/>
                <a:gd name="connsiteX88" fmla="*/ 5002477 w 12192000"/>
                <a:gd name="connsiteY88" fmla="*/ 52387 h 3012550"/>
                <a:gd name="connsiteX89" fmla="*/ 5038989 w 12192000"/>
                <a:gd name="connsiteY89" fmla="*/ 68262 h 3012550"/>
                <a:gd name="connsiteX90" fmla="*/ 5077090 w 12192000"/>
                <a:gd name="connsiteY90" fmla="*/ 87312 h 3012550"/>
                <a:gd name="connsiteX91" fmla="*/ 5115189 w 12192000"/>
                <a:gd name="connsiteY91" fmla="*/ 106362 h 3012550"/>
                <a:gd name="connsiteX92" fmla="*/ 5151701 w 12192000"/>
                <a:gd name="connsiteY92" fmla="*/ 125412 h 3012550"/>
                <a:gd name="connsiteX93" fmla="*/ 5192977 w 12192000"/>
                <a:gd name="connsiteY93" fmla="*/ 141287 h 3012550"/>
                <a:gd name="connsiteX94" fmla="*/ 5239014 w 12192000"/>
                <a:gd name="connsiteY94" fmla="*/ 155575 h 3012550"/>
                <a:gd name="connsiteX95" fmla="*/ 5291401 w 12192000"/>
                <a:gd name="connsiteY95" fmla="*/ 166687 h 3012550"/>
                <a:gd name="connsiteX96" fmla="*/ 5351727 w 12192000"/>
                <a:gd name="connsiteY96" fmla="*/ 174625 h 3012550"/>
                <a:gd name="connsiteX97" fmla="*/ 5410199 w 12192000"/>
                <a:gd name="connsiteY97" fmla="*/ 175985 h 3012550"/>
                <a:gd name="connsiteX98" fmla="*/ 5468671 w 12192000"/>
                <a:gd name="connsiteY98" fmla="*/ 174625 h 3012550"/>
                <a:gd name="connsiteX99" fmla="*/ 5528996 w 12192000"/>
                <a:gd name="connsiteY99" fmla="*/ 166687 h 3012550"/>
                <a:gd name="connsiteX100" fmla="*/ 5581383 w 12192000"/>
                <a:gd name="connsiteY100" fmla="*/ 155575 h 3012550"/>
                <a:gd name="connsiteX101" fmla="*/ 5627421 w 12192000"/>
                <a:gd name="connsiteY101" fmla="*/ 141287 h 3012550"/>
                <a:gd name="connsiteX102" fmla="*/ 5668696 w 12192000"/>
                <a:gd name="connsiteY102" fmla="*/ 125412 h 3012550"/>
                <a:gd name="connsiteX103" fmla="*/ 5705209 w 12192000"/>
                <a:gd name="connsiteY103" fmla="*/ 106362 h 3012550"/>
                <a:gd name="connsiteX104" fmla="*/ 5743308 w 12192000"/>
                <a:gd name="connsiteY104" fmla="*/ 87312 h 3012550"/>
                <a:gd name="connsiteX105" fmla="*/ 5781408 w 12192000"/>
                <a:gd name="connsiteY105" fmla="*/ 68262 h 3012550"/>
                <a:gd name="connsiteX106" fmla="*/ 5817921 w 12192000"/>
                <a:gd name="connsiteY106" fmla="*/ 52387 h 3012550"/>
                <a:gd name="connsiteX107" fmla="*/ 5859196 w 12192000"/>
                <a:gd name="connsiteY107" fmla="*/ 36512 h 3012550"/>
                <a:gd name="connsiteX108" fmla="*/ 5905234 w 12192000"/>
                <a:gd name="connsiteY108" fmla="*/ 20637 h 3012550"/>
                <a:gd name="connsiteX109" fmla="*/ 5957621 w 12192000"/>
                <a:gd name="connsiteY109" fmla="*/ 9525 h 3012550"/>
                <a:gd name="connsiteX110" fmla="*/ 6017947 w 12192000"/>
                <a:gd name="connsiteY110" fmla="*/ 3175 h 3012550"/>
                <a:gd name="connsiteX111" fmla="*/ 6086209 w 12192000"/>
                <a:gd name="connsiteY111" fmla="*/ 0 h 3012550"/>
                <a:gd name="connsiteX112" fmla="*/ 6095999 w 12192000"/>
                <a:gd name="connsiteY112" fmla="*/ 455 h 3012550"/>
                <a:gd name="connsiteX113" fmla="*/ 6105789 w 12192000"/>
                <a:gd name="connsiteY113" fmla="*/ 0 h 3012550"/>
                <a:gd name="connsiteX114" fmla="*/ 6174052 w 12192000"/>
                <a:gd name="connsiteY114" fmla="*/ 3175 h 3012550"/>
                <a:gd name="connsiteX115" fmla="*/ 6234377 w 12192000"/>
                <a:gd name="connsiteY115" fmla="*/ 9525 h 3012550"/>
                <a:gd name="connsiteX116" fmla="*/ 6286764 w 12192000"/>
                <a:gd name="connsiteY116" fmla="*/ 20637 h 3012550"/>
                <a:gd name="connsiteX117" fmla="*/ 6332802 w 12192000"/>
                <a:gd name="connsiteY117" fmla="*/ 36512 h 3012550"/>
                <a:gd name="connsiteX118" fmla="*/ 6374077 w 12192000"/>
                <a:gd name="connsiteY118" fmla="*/ 52387 h 3012550"/>
                <a:gd name="connsiteX119" fmla="*/ 6410589 w 12192000"/>
                <a:gd name="connsiteY119" fmla="*/ 68262 h 3012550"/>
                <a:gd name="connsiteX120" fmla="*/ 6448689 w 12192000"/>
                <a:gd name="connsiteY120" fmla="*/ 87312 h 3012550"/>
                <a:gd name="connsiteX121" fmla="*/ 6486789 w 12192000"/>
                <a:gd name="connsiteY121" fmla="*/ 106362 h 3012550"/>
                <a:gd name="connsiteX122" fmla="*/ 6523302 w 12192000"/>
                <a:gd name="connsiteY122" fmla="*/ 125412 h 3012550"/>
                <a:gd name="connsiteX123" fmla="*/ 6564577 w 12192000"/>
                <a:gd name="connsiteY123" fmla="*/ 141287 h 3012550"/>
                <a:gd name="connsiteX124" fmla="*/ 6610614 w 12192000"/>
                <a:gd name="connsiteY124" fmla="*/ 155575 h 3012550"/>
                <a:gd name="connsiteX125" fmla="*/ 6663002 w 12192000"/>
                <a:gd name="connsiteY125" fmla="*/ 166687 h 3012550"/>
                <a:gd name="connsiteX126" fmla="*/ 6723327 w 12192000"/>
                <a:gd name="connsiteY126" fmla="*/ 174625 h 3012550"/>
                <a:gd name="connsiteX127" fmla="*/ 6781799 w 12192000"/>
                <a:gd name="connsiteY127" fmla="*/ 175985 h 3012550"/>
                <a:gd name="connsiteX128" fmla="*/ 6840271 w 12192000"/>
                <a:gd name="connsiteY128" fmla="*/ 174625 h 3012550"/>
                <a:gd name="connsiteX129" fmla="*/ 6900596 w 12192000"/>
                <a:gd name="connsiteY129" fmla="*/ 166687 h 3012550"/>
                <a:gd name="connsiteX130" fmla="*/ 6952983 w 12192000"/>
                <a:gd name="connsiteY130" fmla="*/ 155575 h 3012550"/>
                <a:gd name="connsiteX131" fmla="*/ 6999021 w 12192000"/>
                <a:gd name="connsiteY131" fmla="*/ 141287 h 3012550"/>
                <a:gd name="connsiteX132" fmla="*/ 7040296 w 12192000"/>
                <a:gd name="connsiteY132" fmla="*/ 125412 h 3012550"/>
                <a:gd name="connsiteX133" fmla="*/ 7076808 w 12192000"/>
                <a:gd name="connsiteY133" fmla="*/ 106362 h 3012550"/>
                <a:gd name="connsiteX134" fmla="*/ 7114908 w 12192000"/>
                <a:gd name="connsiteY134" fmla="*/ 87312 h 3012550"/>
                <a:gd name="connsiteX135" fmla="*/ 7153008 w 12192000"/>
                <a:gd name="connsiteY135" fmla="*/ 68262 h 3012550"/>
                <a:gd name="connsiteX136" fmla="*/ 7189521 w 12192000"/>
                <a:gd name="connsiteY136" fmla="*/ 52387 h 3012550"/>
                <a:gd name="connsiteX137" fmla="*/ 7230796 w 12192000"/>
                <a:gd name="connsiteY137" fmla="*/ 36512 h 3012550"/>
                <a:gd name="connsiteX138" fmla="*/ 7276833 w 12192000"/>
                <a:gd name="connsiteY138" fmla="*/ 20637 h 3012550"/>
                <a:gd name="connsiteX139" fmla="*/ 7329221 w 12192000"/>
                <a:gd name="connsiteY139" fmla="*/ 9525 h 3012550"/>
                <a:gd name="connsiteX140" fmla="*/ 7389546 w 12192000"/>
                <a:gd name="connsiteY140" fmla="*/ 3175 h 3012550"/>
                <a:gd name="connsiteX141" fmla="*/ 7457808 w 12192000"/>
                <a:gd name="connsiteY141" fmla="*/ 0 h 3012550"/>
                <a:gd name="connsiteX142" fmla="*/ 7526071 w 12192000"/>
                <a:gd name="connsiteY142" fmla="*/ 3175 h 3012550"/>
                <a:gd name="connsiteX143" fmla="*/ 7586396 w 12192000"/>
                <a:gd name="connsiteY143" fmla="*/ 9525 h 3012550"/>
                <a:gd name="connsiteX144" fmla="*/ 7638783 w 12192000"/>
                <a:gd name="connsiteY144" fmla="*/ 20637 h 3012550"/>
                <a:gd name="connsiteX145" fmla="*/ 7684821 w 12192000"/>
                <a:gd name="connsiteY145" fmla="*/ 36512 h 3012550"/>
                <a:gd name="connsiteX146" fmla="*/ 7726096 w 12192000"/>
                <a:gd name="connsiteY146" fmla="*/ 52387 h 3012550"/>
                <a:gd name="connsiteX147" fmla="*/ 7762608 w 12192000"/>
                <a:gd name="connsiteY147" fmla="*/ 68262 h 3012550"/>
                <a:gd name="connsiteX148" fmla="*/ 7800708 w 12192000"/>
                <a:gd name="connsiteY148" fmla="*/ 87312 h 3012550"/>
                <a:gd name="connsiteX149" fmla="*/ 7838808 w 12192000"/>
                <a:gd name="connsiteY149" fmla="*/ 106362 h 3012550"/>
                <a:gd name="connsiteX150" fmla="*/ 7875321 w 12192000"/>
                <a:gd name="connsiteY150" fmla="*/ 125412 h 3012550"/>
                <a:gd name="connsiteX151" fmla="*/ 7916596 w 12192000"/>
                <a:gd name="connsiteY151" fmla="*/ 141287 h 3012550"/>
                <a:gd name="connsiteX152" fmla="*/ 7962633 w 12192000"/>
                <a:gd name="connsiteY152" fmla="*/ 155575 h 3012550"/>
                <a:gd name="connsiteX153" fmla="*/ 8015021 w 12192000"/>
                <a:gd name="connsiteY153" fmla="*/ 166687 h 3012550"/>
                <a:gd name="connsiteX154" fmla="*/ 8075346 w 12192000"/>
                <a:gd name="connsiteY154" fmla="*/ 174625 h 3012550"/>
                <a:gd name="connsiteX155" fmla="*/ 8143608 w 12192000"/>
                <a:gd name="connsiteY155" fmla="*/ 176212 h 3012550"/>
                <a:gd name="connsiteX156" fmla="*/ 8211871 w 12192000"/>
                <a:gd name="connsiteY156" fmla="*/ 174625 h 3012550"/>
                <a:gd name="connsiteX157" fmla="*/ 8272196 w 12192000"/>
                <a:gd name="connsiteY157" fmla="*/ 166687 h 3012550"/>
                <a:gd name="connsiteX158" fmla="*/ 8324583 w 12192000"/>
                <a:gd name="connsiteY158" fmla="*/ 155575 h 3012550"/>
                <a:gd name="connsiteX159" fmla="*/ 8370621 w 12192000"/>
                <a:gd name="connsiteY159" fmla="*/ 141287 h 3012550"/>
                <a:gd name="connsiteX160" fmla="*/ 8411896 w 12192000"/>
                <a:gd name="connsiteY160" fmla="*/ 125412 h 3012550"/>
                <a:gd name="connsiteX161" fmla="*/ 8448408 w 12192000"/>
                <a:gd name="connsiteY161" fmla="*/ 106362 h 3012550"/>
                <a:gd name="connsiteX162" fmla="*/ 8486508 w 12192000"/>
                <a:gd name="connsiteY162" fmla="*/ 87312 h 3012550"/>
                <a:gd name="connsiteX163" fmla="*/ 8524608 w 12192000"/>
                <a:gd name="connsiteY163" fmla="*/ 68262 h 3012550"/>
                <a:gd name="connsiteX164" fmla="*/ 8561120 w 12192000"/>
                <a:gd name="connsiteY164" fmla="*/ 52387 h 3012550"/>
                <a:gd name="connsiteX165" fmla="*/ 8602396 w 12192000"/>
                <a:gd name="connsiteY165" fmla="*/ 36512 h 3012550"/>
                <a:gd name="connsiteX166" fmla="*/ 8648432 w 12192000"/>
                <a:gd name="connsiteY166" fmla="*/ 20637 h 3012550"/>
                <a:gd name="connsiteX167" fmla="*/ 8700820 w 12192000"/>
                <a:gd name="connsiteY167" fmla="*/ 9525 h 3012550"/>
                <a:gd name="connsiteX168" fmla="*/ 8761146 w 12192000"/>
                <a:gd name="connsiteY168" fmla="*/ 3175 h 3012550"/>
                <a:gd name="connsiteX169" fmla="*/ 8827820 w 12192000"/>
                <a:gd name="connsiteY169" fmla="*/ 0 h 3012550"/>
                <a:gd name="connsiteX170" fmla="*/ 8897670 w 12192000"/>
                <a:gd name="connsiteY170" fmla="*/ 3175 h 3012550"/>
                <a:gd name="connsiteX171" fmla="*/ 8957996 w 12192000"/>
                <a:gd name="connsiteY171" fmla="*/ 9525 h 3012550"/>
                <a:gd name="connsiteX172" fmla="*/ 9010382 w 12192000"/>
                <a:gd name="connsiteY172" fmla="*/ 20637 h 3012550"/>
                <a:gd name="connsiteX173" fmla="*/ 9056420 w 12192000"/>
                <a:gd name="connsiteY173" fmla="*/ 36512 h 3012550"/>
                <a:gd name="connsiteX174" fmla="*/ 9097696 w 12192000"/>
                <a:gd name="connsiteY174" fmla="*/ 52387 h 3012550"/>
                <a:gd name="connsiteX175" fmla="*/ 9134208 w 12192000"/>
                <a:gd name="connsiteY175" fmla="*/ 68262 h 3012550"/>
                <a:gd name="connsiteX176" fmla="*/ 9172308 w 12192000"/>
                <a:gd name="connsiteY176" fmla="*/ 87312 h 3012550"/>
                <a:gd name="connsiteX177" fmla="*/ 9210408 w 12192000"/>
                <a:gd name="connsiteY177" fmla="*/ 106362 h 3012550"/>
                <a:gd name="connsiteX178" fmla="*/ 9246920 w 12192000"/>
                <a:gd name="connsiteY178" fmla="*/ 125412 h 3012550"/>
                <a:gd name="connsiteX179" fmla="*/ 9288196 w 12192000"/>
                <a:gd name="connsiteY179" fmla="*/ 141287 h 3012550"/>
                <a:gd name="connsiteX180" fmla="*/ 9334232 w 12192000"/>
                <a:gd name="connsiteY180" fmla="*/ 155575 h 3012550"/>
                <a:gd name="connsiteX181" fmla="*/ 9386620 w 12192000"/>
                <a:gd name="connsiteY181" fmla="*/ 166687 h 3012550"/>
                <a:gd name="connsiteX182" fmla="*/ 9446946 w 12192000"/>
                <a:gd name="connsiteY182" fmla="*/ 174625 h 3012550"/>
                <a:gd name="connsiteX183" fmla="*/ 9515208 w 12192000"/>
                <a:gd name="connsiteY183" fmla="*/ 176212 h 3012550"/>
                <a:gd name="connsiteX184" fmla="*/ 9583470 w 12192000"/>
                <a:gd name="connsiteY184" fmla="*/ 174625 h 3012550"/>
                <a:gd name="connsiteX185" fmla="*/ 9643796 w 12192000"/>
                <a:gd name="connsiteY185" fmla="*/ 166687 h 3012550"/>
                <a:gd name="connsiteX186" fmla="*/ 9696182 w 12192000"/>
                <a:gd name="connsiteY186" fmla="*/ 155575 h 3012550"/>
                <a:gd name="connsiteX187" fmla="*/ 9742220 w 12192000"/>
                <a:gd name="connsiteY187" fmla="*/ 141287 h 3012550"/>
                <a:gd name="connsiteX188" fmla="*/ 9783496 w 12192000"/>
                <a:gd name="connsiteY188" fmla="*/ 125412 h 3012550"/>
                <a:gd name="connsiteX189" fmla="*/ 9820008 w 12192000"/>
                <a:gd name="connsiteY189" fmla="*/ 106362 h 3012550"/>
                <a:gd name="connsiteX190" fmla="*/ 9896208 w 12192000"/>
                <a:gd name="connsiteY190" fmla="*/ 68262 h 3012550"/>
                <a:gd name="connsiteX191" fmla="*/ 9932720 w 12192000"/>
                <a:gd name="connsiteY191" fmla="*/ 52387 h 3012550"/>
                <a:gd name="connsiteX192" fmla="*/ 9973996 w 12192000"/>
                <a:gd name="connsiteY192" fmla="*/ 36512 h 3012550"/>
                <a:gd name="connsiteX193" fmla="*/ 10020032 w 12192000"/>
                <a:gd name="connsiteY193" fmla="*/ 20637 h 3012550"/>
                <a:gd name="connsiteX194" fmla="*/ 10072420 w 12192000"/>
                <a:gd name="connsiteY194" fmla="*/ 9525 h 3012550"/>
                <a:gd name="connsiteX195" fmla="*/ 10132746 w 12192000"/>
                <a:gd name="connsiteY195" fmla="*/ 3175 h 3012550"/>
                <a:gd name="connsiteX196" fmla="*/ 10201008 w 12192000"/>
                <a:gd name="connsiteY196" fmla="*/ 0 h 3012550"/>
                <a:gd name="connsiteX197" fmla="*/ 10269270 w 12192000"/>
                <a:gd name="connsiteY197" fmla="*/ 3175 h 3012550"/>
                <a:gd name="connsiteX198" fmla="*/ 10329596 w 12192000"/>
                <a:gd name="connsiteY198" fmla="*/ 9525 h 3012550"/>
                <a:gd name="connsiteX199" fmla="*/ 10381982 w 12192000"/>
                <a:gd name="connsiteY199" fmla="*/ 20637 h 3012550"/>
                <a:gd name="connsiteX200" fmla="*/ 10428020 w 12192000"/>
                <a:gd name="connsiteY200" fmla="*/ 36512 h 3012550"/>
                <a:gd name="connsiteX201" fmla="*/ 10469296 w 12192000"/>
                <a:gd name="connsiteY201" fmla="*/ 52387 h 3012550"/>
                <a:gd name="connsiteX202" fmla="*/ 10505808 w 12192000"/>
                <a:gd name="connsiteY202" fmla="*/ 68262 h 3012550"/>
                <a:gd name="connsiteX203" fmla="*/ 10543908 w 12192000"/>
                <a:gd name="connsiteY203" fmla="*/ 87312 h 3012550"/>
                <a:gd name="connsiteX204" fmla="*/ 10582008 w 12192000"/>
                <a:gd name="connsiteY204" fmla="*/ 106362 h 3012550"/>
                <a:gd name="connsiteX205" fmla="*/ 10618520 w 12192000"/>
                <a:gd name="connsiteY205" fmla="*/ 125412 h 3012550"/>
                <a:gd name="connsiteX206" fmla="*/ 10659796 w 12192000"/>
                <a:gd name="connsiteY206" fmla="*/ 141287 h 3012550"/>
                <a:gd name="connsiteX207" fmla="*/ 10705832 w 12192000"/>
                <a:gd name="connsiteY207" fmla="*/ 155575 h 3012550"/>
                <a:gd name="connsiteX208" fmla="*/ 10758220 w 12192000"/>
                <a:gd name="connsiteY208" fmla="*/ 166687 h 3012550"/>
                <a:gd name="connsiteX209" fmla="*/ 10818546 w 12192000"/>
                <a:gd name="connsiteY209" fmla="*/ 174625 h 3012550"/>
                <a:gd name="connsiteX210" fmla="*/ 10886808 w 12192000"/>
                <a:gd name="connsiteY210" fmla="*/ 176212 h 3012550"/>
                <a:gd name="connsiteX211" fmla="*/ 10955070 w 12192000"/>
                <a:gd name="connsiteY211" fmla="*/ 174625 h 3012550"/>
                <a:gd name="connsiteX212" fmla="*/ 11015396 w 12192000"/>
                <a:gd name="connsiteY212" fmla="*/ 166687 h 3012550"/>
                <a:gd name="connsiteX213" fmla="*/ 11067782 w 12192000"/>
                <a:gd name="connsiteY213" fmla="*/ 155575 h 3012550"/>
                <a:gd name="connsiteX214" fmla="*/ 11113820 w 12192000"/>
                <a:gd name="connsiteY214" fmla="*/ 141287 h 3012550"/>
                <a:gd name="connsiteX215" fmla="*/ 11155096 w 12192000"/>
                <a:gd name="connsiteY215" fmla="*/ 125412 h 3012550"/>
                <a:gd name="connsiteX216" fmla="*/ 11191608 w 12192000"/>
                <a:gd name="connsiteY216" fmla="*/ 106362 h 3012550"/>
                <a:gd name="connsiteX217" fmla="*/ 11229708 w 12192000"/>
                <a:gd name="connsiteY217" fmla="*/ 87312 h 3012550"/>
                <a:gd name="connsiteX218" fmla="*/ 11267808 w 12192000"/>
                <a:gd name="connsiteY218" fmla="*/ 68262 h 3012550"/>
                <a:gd name="connsiteX219" fmla="*/ 11304320 w 12192000"/>
                <a:gd name="connsiteY219" fmla="*/ 52387 h 3012550"/>
                <a:gd name="connsiteX220" fmla="*/ 11345596 w 12192000"/>
                <a:gd name="connsiteY220" fmla="*/ 36512 h 3012550"/>
                <a:gd name="connsiteX221" fmla="*/ 11391632 w 12192000"/>
                <a:gd name="connsiteY221" fmla="*/ 20637 h 3012550"/>
                <a:gd name="connsiteX222" fmla="*/ 11444020 w 12192000"/>
                <a:gd name="connsiteY222" fmla="*/ 9525 h 3012550"/>
                <a:gd name="connsiteX223" fmla="*/ 11504346 w 12192000"/>
                <a:gd name="connsiteY223" fmla="*/ 3175 h 3012550"/>
                <a:gd name="connsiteX224" fmla="*/ 11572608 w 12192000"/>
                <a:gd name="connsiteY224" fmla="*/ 0 h 3012550"/>
                <a:gd name="connsiteX225" fmla="*/ 11640870 w 12192000"/>
                <a:gd name="connsiteY225" fmla="*/ 3175 h 3012550"/>
                <a:gd name="connsiteX226" fmla="*/ 11701196 w 12192000"/>
                <a:gd name="connsiteY226" fmla="*/ 9525 h 3012550"/>
                <a:gd name="connsiteX227" fmla="*/ 11753582 w 12192000"/>
                <a:gd name="connsiteY227" fmla="*/ 20637 h 3012550"/>
                <a:gd name="connsiteX228" fmla="*/ 11799620 w 12192000"/>
                <a:gd name="connsiteY228" fmla="*/ 36512 h 3012550"/>
                <a:gd name="connsiteX229" fmla="*/ 11840896 w 12192000"/>
                <a:gd name="connsiteY229" fmla="*/ 52387 h 3012550"/>
                <a:gd name="connsiteX230" fmla="*/ 11877408 w 12192000"/>
                <a:gd name="connsiteY230" fmla="*/ 68262 h 3012550"/>
                <a:gd name="connsiteX231" fmla="*/ 11915508 w 12192000"/>
                <a:gd name="connsiteY231" fmla="*/ 87312 h 3012550"/>
                <a:gd name="connsiteX232" fmla="*/ 11953608 w 12192000"/>
                <a:gd name="connsiteY232" fmla="*/ 106362 h 3012550"/>
                <a:gd name="connsiteX233" fmla="*/ 11990120 w 12192000"/>
                <a:gd name="connsiteY233" fmla="*/ 125412 h 3012550"/>
                <a:gd name="connsiteX234" fmla="*/ 12031396 w 12192000"/>
                <a:gd name="connsiteY234" fmla="*/ 141287 h 3012550"/>
                <a:gd name="connsiteX235" fmla="*/ 12077432 w 12192000"/>
                <a:gd name="connsiteY235" fmla="*/ 155575 h 3012550"/>
                <a:gd name="connsiteX236" fmla="*/ 12129820 w 12192000"/>
                <a:gd name="connsiteY236" fmla="*/ 166688 h 3012550"/>
                <a:gd name="connsiteX237" fmla="*/ 12190146 w 12192000"/>
                <a:gd name="connsiteY237" fmla="*/ 174625 h 3012550"/>
                <a:gd name="connsiteX238" fmla="*/ 12192000 w 12192000"/>
                <a:gd name="connsiteY238" fmla="*/ 174668 h 3012550"/>
                <a:gd name="connsiteX239" fmla="*/ 12192000 w 12192000"/>
                <a:gd name="connsiteY239" fmla="*/ 319046 h 3012550"/>
                <a:gd name="connsiteX240" fmla="*/ 12192000 w 12192000"/>
                <a:gd name="connsiteY240" fmla="*/ 319047 h 3012550"/>
                <a:gd name="connsiteX241" fmla="*/ 12192000 w 12192000"/>
                <a:gd name="connsiteY241" fmla="*/ 463425 h 3012550"/>
                <a:gd name="connsiteX242" fmla="*/ 12192000 w 12192000"/>
                <a:gd name="connsiteY242" fmla="*/ 885826 h 3012550"/>
                <a:gd name="connsiteX243" fmla="*/ 12192000 w 12192000"/>
                <a:gd name="connsiteY243" fmla="*/ 1030204 h 3012550"/>
                <a:gd name="connsiteX244" fmla="*/ 12192000 w 12192000"/>
                <a:gd name="connsiteY244" fmla="*/ 1030205 h 3012550"/>
                <a:gd name="connsiteX245" fmla="*/ 12192000 w 12192000"/>
                <a:gd name="connsiteY245" fmla="*/ 1174583 h 3012550"/>
                <a:gd name="connsiteX246" fmla="*/ 12192000 w 12192000"/>
                <a:gd name="connsiteY246" fmla="*/ 1698100 h 3012550"/>
                <a:gd name="connsiteX247" fmla="*/ 12192000 w 12192000"/>
                <a:gd name="connsiteY247" fmla="*/ 1787292 h 3012550"/>
                <a:gd name="connsiteX248" fmla="*/ 12192000 w 12192000"/>
                <a:gd name="connsiteY248" fmla="*/ 1931670 h 3012550"/>
                <a:gd name="connsiteX249" fmla="*/ 12192000 w 12192000"/>
                <a:gd name="connsiteY249" fmla="*/ 1931671 h 3012550"/>
                <a:gd name="connsiteX250" fmla="*/ 12192000 w 12192000"/>
                <a:gd name="connsiteY250" fmla="*/ 2076049 h 3012550"/>
                <a:gd name="connsiteX251" fmla="*/ 12192000 w 12192000"/>
                <a:gd name="connsiteY251" fmla="*/ 3012550 h 3012550"/>
                <a:gd name="connsiteX252" fmla="*/ 12191997 w 12192000"/>
                <a:gd name="connsiteY252" fmla="*/ 3012550 h 3012550"/>
                <a:gd name="connsiteX253" fmla="*/ 1 w 12192000"/>
                <a:gd name="connsiteY253" fmla="*/ 3012550 h 3012550"/>
                <a:gd name="connsiteX254" fmla="*/ 0 w 12192000"/>
                <a:gd name="connsiteY254" fmla="*/ 3012550 h 3012550"/>
                <a:gd name="connsiteX255" fmla="*/ 0 w 12192000"/>
                <a:gd name="connsiteY255" fmla="*/ 2076049 h 3012550"/>
                <a:gd name="connsiteX256" fmla="*/ 0 w 12192000"/>
                <a:gd name="connsiteY256" fmla="*/ 1931671 h 3012550"/>
                <a:gd name="connsiteX257" fmla="*/ 0 w 12192000"/>
                <a:gd name="connsiteY257" fmla="*/ 1931670 h 3012550"/>
                <a:gd name="connsiteX258" fmla="*/ 0 w 12192000"/>
                <a:gd name="connsiteY258" fmla="*/ 1787292 h 3012550"/>
                <a:gd name="connsiteX259" fmla="*/ 0 w 12192000"/>
                <a:gd name="connsiteY259" fmla="*/ 1698100 h 3012550"/>
                <a:gd name="connsiteX260" fmla="*/ 0 w 12192000"/>
                <a:gd name="connsiteY260" fmla="*/ 1174583 h 3012550"/>
                <a:gd name="connsiteX261" fmla="*/ 0 w 12192000"/>
                <a:gd name="connsiteY261" fmla="*/ 1030205 h 3012550"/>
                <a:gd name="connsiteX262" fmla="*/ 0 w 12192000"/>
                <a:gd name="connsiteY262" fmla="*/ 1030204 h 3012550"/>
                <a:gd name="connsiteX263" fmla="*/ 0 w 12192000"/>
                <a:gd name="connsiteY263" fmla="*/ 885826 h 3012550"/>
                <a:gd name="connsiteX264" fmla="*/ 0 w 12192000"/>
                <a:gd name="connsiteY264" fmla="*/ 463425 h 3012550"/>
                <a:gd name="connsiteX265" fmla="*/ 0 w 12192000"/>
                <a:gd name="connsiteY265" fmla="*/ 319047 h 3012550"/>
                <a:gd name="connsiteX266" fmla="*/ 0 w 12192000"/>
                <a:gd name="connsiteY266" fmla="*/ 319046 h 3012550"/>
                <a:gd name="connsiteX267" fmla="*/ 0 w 12192000"/>
                <a:gd name="connsiteY267" fmla="*/ 174668 h 3012550"/>
                <a:gd name="connsiteX268" fmla="*/ 1852 w 12192000"/>
                <a:gd name="connsiteY268" fmla="*/ 174625 h 3012550"/>
                <a:gd name="connsiteX269" fmla="*/ 62177 w 12192000"/>
                <a:gd name="connsiteY269" fmla="*/ 166687 h 3012550"/>
                <a:gd name="connsiteX270" fmla="*/ 114564 w 12192000"/>
                <a:gd name="connsiteY270" fmla="*/ 155575 h 3012550"/>
                <a:gd name="connsiteX271" fmla="*/ 160602 w 12192000"/>
                <a:gd name="connsiteY271" fmla="*/ 141287 h 3012550"/>
                <a:gd name="connsiteX272" fmla="*/ 201877 w 12192000"/>
                <a:gd name="connsiteY272" fmla="*/ 125412 h 3012550"/>
                <a:gd name="connsiteX273" fmla="*/ 238389 w 12192000"/>
                <a:gd name="connsiteY273" fmla="*/ 106362 h 3012550"/>
                <a:gd name="connsiteX274" fmla="*/ 276489 w 12192000"/>
                <a:gd name="connsiteY274" fmla="*/ 87312 h 3012550"/>
                <a:gd name="connsiteX275" fmla="*/ 314589 w 12192000"/>
                <a:gd name="connsiteY275" fmla="*/ 68262 h 3012550"/>
                <a:gd name="connsiteX276" fmla="*/ 351102 w 12192000"/>
                <a:gd name="connsiteY276" fmla="*/ 52387 h 3012550"/>
                <a:gd name="connsiteX277" fmla="*/ 392377 w 12192000"/>
                <a:gd name="connsiteY277" fmla="*/ 36512 h 3012550"/>
                <a:gd name="connsiteX278" fmla="*/ 438414 w 12192000"/>
                <a:gd name="connsiteY278" fmla="*/ 20637 h 3012550"/>
                <a:gd name="connsiteX279" fmla="*/ 490802 w 12192000"/>
                <a:gd name="connsiteY279" fmla="*/ 9525 h 3012550"/>
                <a:gd name="connsiteX280" fmla="*/ 551127 w 12192000"/>
                <a:gd name="connsiteY280" fmla="*/ 3175 h 3012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Lst>
              <a:rect l="l" t="t" r="r" b="b"/>
              <a:pathLst>
                <a:path w="12192000" h="3012550">
                  <a:moveTo>
                    <a:pt x="619389" y="0"/>
                  </a:moveTo>
                  <a:lnTo>
                    <a:pt x="687652" y="3175"/>
                  </a:lnTo>
                  <a:lnTo>
                    <a:pt x="747977" y="9525"/>
                  </a:lnTo>
                  <a:lnTo>
                    <a:pt x="800364" y="20637"/>
                  </a:lnTo>
                  <a:lnTo>
                    <a:pt x="846402" y="36512"/>
                  </a:lnTo>
                  <a:lnTo>
                    <a:pt x="887677" y="52387"/>
                  </a:lnTo>
                  <a:lnTo>
                    <a:pt x="924189" y="68262"/>
                  </a:lnTo>
                  <a:lnTo>
                    <a:pt x="962289" y="87312"/>
                  </a:lnTo>
                  <a:lnTo>
                    <a:pt x="1000389" y="106362"/>
                  </a:lnTo>
                  <a:lnTo>
                    <a:pt x="1036902" y="125412"/>
                  </a:lnTo>
                  <a:lnTo>
                    <a:pt x="1078177" y="141287"/>
                  </a:lnTo>
                  <a:lnTo>
                    <a:pt x="1124214" y="155575"/>
                  </a:lnTo>
                  <a:lnTo>
                    <a:pt x="1176602" y="166687"/>
                  </a:lnTo>
                  <a:lnTo>
                    <a:pt x="1236927" y="174625"/>
                  </a:lnTo>
                  <a:lnTo>
                    <a:pt x="1305189" y="176212"/>
                  </a:lnTo>
                  <a:lnTo>
                    <a:pt x="1373452" y="174625"/>
                  </a:lnTo>
                  <a:lnTo>
                    <a:pt x="1433777" y="166687"/>
                  </a:lnTo>
                  <a:lnTo>
                    <a:pt x="1486164" y="155575"/>
                  </a:lnTo>
                  <a:lnTo>
                    <a:pt x="1532202" y="141287"/>
                  </a:lnTo>
                  <a:lnTo>
                    <a:pt x="1573477" y="125412"/>
                  </a:lnTo>
                  <a:lnTo>
                    <a:pt x="1609989" y="106362"/>
                  </a:lnTo>
                  <a:lnTo>
                    <a:pt x="1648089" y="87312"/>
                  </a:lnTo>
                  <a:lnTo>
                    <a:pt x="1686189" y="68262"/>
                  </a:lnTo>
                  <a:lnTo>
                    <a:pt x="1722702" y="52387"/>
                  </a:lnTo>
                  <a:lnTo>
                    <a:pt x="1763977" y="36512"/>
                  </a:lnTo>
                  <a:lnTo>
                    <a:pt x="1810014" y="20637"/>
                  </a:lnTo>
                  <a:lnTo>
                    <a:pt x="1862402" y="9525"/>
                  </a:lnTo>
                  <a:lnTo>
                    <a:pt x="1922727" y="3175"/>
                  </a:lnTo>
                  <a:lnTo>
                    <a:pt x="1990989" y="0"/>
                  </a:lnTo>
                  <a:lnTo>
                    <a:pt x="2059252" y="3175"/>
                  </a:lnTo>
                  <a:lnTo>
                    <a:pt x="2119577" y="9525"/>
                  </a:lnTo>
                  <a:lnTo>
                    <a:pt x="2171964" y="20637"/>
                  </a:lnTo>
                  <a:lnTo>
                    <a:pt x="2218002" y="36512"/>
                  </a:lnTo>
                  <a:lnTo>
                    <a:pt x="2259277" y="52387"/>
                  </a:lnTo>
                  <a:lnTo>
                    <a:pt x="2295789" y="68262"/>
                  </a:lnTo>
                  <a:lnTo>
                    <a:pt x="2333889" y="87312"/>
                  </a:lnTo>
                  <a:lnTo>
                    <a:pt x="2371989" y="106362"/>
                  </a:lnTo>
                  <a:lnTo>
                    <a:pt x="2408502" y="125412"/>
                  </a:lnTo>
                  <a:lnTo>
                    <a:pt x="2449777" y="141287"/>
                  </a:lnTo>
                  <a:lnTo>
                    <a:pt x="2495814" y="155575"/>
                  </a:lnTo>
                  <a:lnTo>
                    <a:pt x="2548202" y="166687"/>
                  </a:lnTo>
                  <a:lnTo>
                    <a:pt x="2608527" y="174625"/>
                  </a:lnTo>
                  <a:lnTo>
                    <a:pt x="2676789" y="176212"/>
                  </a:lnTo>
                  <a:lnTo>
                    <a:pt x="2745052" y="174625"/>
                  </a:lnTo>
                  <a:lnTo>
                    <a:pt x="2805377" y="166687"/>
                  </a:lnTo>
                  <a:lnTo>
                    <a:pt x="2857764" y="155575"/>
                  </a:lnTo>
                  <a:lnTo>
                    <a:pt x="2903802" y="141287"/>
                  </a:lnTo>
                  <a:lnTo>
                    <a:pt x="2945077" y="125412"/>
                  </a:lnTo>
                  <a:lnTo>
                    <a:pt x="2981589" y="106362"/>
                  </a:lnTo>
                  <a:lnTo>
                    <a:pt x="3019689" y="87312"/>
                  </a:lnTo>
                  <a:lnTo>
                    <a:pt x="3057789" y="68262"/>
                  </a:lnTo>
                  <a:lnTo>
                    <a:pt x="3094302" y="52387"/>
                  </a:lnTo>
                  <a:lnTo>
                    <a:pt x="3135577" y="36512"/>
                  </a:lnTo>
                  <a:lnTo>
                    <a:pt x="3181614" y="20637"/>
                  </a:lnTo>
                  <a:lnTo>
                    <a:pt x="3234002" y="9525"/>
                  </a:lnTo>
                  <a:lnTo>
                    <a:pt x="3294327" y="3175"/>
                  </a:lnTo>
                  <a:lnTo>
                    <a:pt x="3361002" y="0"/>
                  </a:lnTo>
                  <a:lnTo>
                    <a:pt x="3430852" y="3175"/>
                  </a:lnTo>
                  <a:lnTo>
                    <a:pt x="3491177" y="9525"/>
                  </a:lnTo>
                  <a:lnTo>
                    <a:pt x="3543564" y="20637"/>
                  </a:lnTo>
                  <a:lnTo>
                    <a:pt x="3589602" y="36512"/>
                  </a:lnTo>
                  <a:lnTo>
                    <a:pt x="3630877" y="52387"/>
                  </a:lnTo>
                  <a:lnTo>
                    <a:pt x="3667389" y="68262"/>
                  </a:lnTo>
                  <a:lnTo>
                    <a:pt x="3705489" y="87312"/>
                  </a:lnTo>
                  <a:lnTo>
                    <a:pt x="3743589" y="106362"/>
                  </a:lnTo>
                  <a:lnTo>
                    <a:pt x="3780102" y="125412"/>
                  </a:lnTo>
                  <a:lnTo>
                    <a:pt x="3821377" y="141287"/>
                  </a:lnTo>
                  <a:lnTo>
                    <a:pt x="3867414" y="155575"/>
                  </a:lnTo>
                  <a:lnTo>
                    <a:pt x="3919802" y="166687"/>
                  </a:lnTo>
                  <a:lnTo>
                    <a:pt x="3980127" y="174625"/>
                  </a:lnTo>
                  <a:lnTo>
                    <a:pt x="4048389" y="176212"/>
                  </a:lnTo>
                  <a:lnTo>
                    <a:pt x="4116652" y="174625"/>
                  </a:lnTo>
                  <a:lnTo>
                    <a:pt x="4176977" y="166687"/>
                  </a:lnTo>
                  <a:lnTo>
                    <a:pt x="4229364" y="155575"/>
                  </a:lnTo>
                  <a:lnTo>
                    <a:pt x="4275402" y="141287"/>
                  </a:lnTo>
                  <a:lnTo>
                    <a:pt x="4316677" y="125412"/>
                  </a:lnTo>
                  <a:lnTo>
                    <a:pt x="4353189" y="106362"/>
                  </a:lnTo>
                  <a:lnTo>
                    <a:pt x="4429389" y="68262"/>
                  </a:lnTo>
                  <a:lnTo>
                    <a:pt x="4465902" y="52387"/>
                  </a:lnTo>
                  <a:lnTo>
                    <a:pt x="4507177" y="36512"/>
                  </a:lnTo>
                  <a:lnTo>
                    <a:pt x="4553215" y="20637"/>
                  </a:lnTo>
                  <a:lnTo>
                    <a:pt x="4605602" y="9525"/>
                  </a:lnTo>
                  <a:lnTo>
                    <a:pt x="4665928" y="3175"/>
                  </a:lnTo>
                  <a:lnTo>
                    <a:pt x="4734189" y="0"/>
                  </a:lnTo>
                  <a:lnTo>
                    <a:pt x="4802453" y="3175"/>
                  </a:lnTo>
                  <a:lnTo>
                    <a:pt x="4862777" y="9525"/>
                  </a:lnTo>
                  <a:lnTo>
                    <a:pt x="4915165" y="20637"/>
                  </a:lnTo>
                  <a:lnTo>
                    <a:pt x="4961201" y="36512"/>
                  </a:lnTo>
                  <a:lnTo>
                    <a:pt x="5002477" y="52387"/>
                  </a:lnTo>
                  <a:lnTo>
                    <a:pt x="5038989" y="68262"/>
                  </a:lnTo>
                  <a:lnTo>
                    <a:pt x="5077090" y="87312"/>
                  </a:lnTo>
                  <a:lnTo>
                    <a:pt x="5115189" y="106362"/>
                  </a:lnTo>
                  <a:lnTo>
                    <a:pt x="5151701" y="125412"/>
                  </a:lnTo>
                  <a:lnTo>
                    <a:pt x="5192977" y="141287"/>
                  </a:lnTo>
                  <a:lnTo>
                    <a:pt x="5239014" y="155575"/>
                  </a:lnTo>
                  <a:lnTo>
                    <a:pt x="5291401" y="166687"/>
                  </a:lnTo>
                  <a:lnTo>
                    <a:pt x="5351727" y="174625"/>
                  </a:lnTo>
                  <a:lnTo>
                    <a:pt x="5410199" y="175985"/>
                  </a:lnTo>
                  <a:lnTo>
                    <a:pt x="5468671" y="174625"/>
                  </a:lnTo>
                  <a:lnTo>
                    <a:pt x="5528996" y="166687"/>
                  </a:lnTo>
                  <a:lnTo>
                    <a:pt x="5581383" y="155575"/>
                  </a:lnTo>
                  <a:lnTo>
                    <a:pt x="5627421" y="141287"/>
                  </a:lnTo>
                  <a:lnTo>
                    <a:pt x="5668696" y="125412"/>
                  </a:lnTo>
                  <a:lnTo>
                    <a:pt x="5705209" y="106362"/>
                  </a:lnTo>
                  <a:lnTo>
                    <a:pt x="5743308" y="87312"/>
                  </a:lnTo>
                  <a:lnTo>
                    <a:pt x="5781408" y="68262"/>
                  </a:lnTo>
                  <a:lnTo>
                    <a:pt x="5817921" y="52387"/>
                  </a:lnTo>
                  <a:lnTo>
                    <a:pt x="5859196" y="36512"/>
                  </a:lnTo>
                  <a:lnTo>
                    <a:pt x="5905234" y="20637"/>
                  </a:lnTo>
                  <a:lnTo>
                    <a:pt x="5957621" y="9525"/>
                  </a:lnTo>
                  <a:lnTo>
                    <a:pt x="6017947" y="3175"/>
                  </a:lnTo>
                  <a:lnTo>
                    <a:pt x="6086209" y="0"/>
                  </a:lnTo>
                  <a:lnTo>
                    <a:pt x="6095999" y="455"/>
                  </a:lnTo>
                  <a:lnTo>
                    <a:pt x="6105789" y="0"/>
                  </a:lnTo>
                  <a:lnTo>
                    <a:pt x="6174052" y="3175"/>
                  </a:lnTo>
                  <a:lnTo>
                    <a:pt x="6234377" y="9525"/>
                  </a:lnTo>
                  <a:lnTo>
                    <a:pt x="6286764" y="20637"/>
                  </a:lnTo>
                  <a:lnTo>
                    <a:pt x="6332802" y="36512"/>
                  </a:lnTo>
                  <a:lnTo>
                    <a:pt x="6374077" y="52387"/>
                  </a:lnTo>
                  <a:lnTo>
                    <a:pt x="6410589" y="68262"/>
                  </a:lnTo>
                  <a:lnTo>
                    <a:pt x="6448689" y="87312"/>
                  </a:lnTo>
                  <a:lnTo>
                    <a:pt x="6486789" y="106362"/>
                  </a:lnTo>
                  <a:lnTo>
                    <a:pt x="6523302" y="125412"/>
                  </a:lnTo>
                  <a:lnTo>
                    <a:pt x="6564577" y="141287"/>
                  </a:lnTo>
                  <a:lnTo>
                    <a:pt x="6610614" y="155575"/>
                  </a:lnTo>
                  <a:lnTo>
                    <a:pt x="6663002" y="166687"/>
                  </a:lnTo>
                  <a:lnTo>
                    <a:pt x="6723327" y="174625"/>
                  </a:lnTo>
                  <a:lnTo>
                    <a:pt x="6781799" y="175985"/>
                  </a:lnTo>
                  <a:lnTo>
                    <a:pt x="6840271" y="174625"/>
                  </a:lnTo>
                  <a:lnTo>
                    <a:pt x="6900596" y="166687"/>
                  </a:lnTo>
                  <a:lnTo>
                    <a:pt x="6952983" y="155575"/>
                  </a:lnTo>
                  <a:lnTo>
                    <a:pt x="6999021" y="141287"/>
                  </a:lnTo>
                  <a:lnTo>
                    <a:pt x="7040296" y="125412"/>
                  </a:lnTo>
                  <a:lnTo>
                    <a:pt x="7076808" y="106362"/>
                  </a:lnTo>
                  <a:lnTo>
                    <a:pt x="7114908" y="87312"/>
                  </a:lnTo>
                  <a:lnTo>
                    <a:pt x="7153008" y="68262"/>
                  </a:lnTo>
                  <a:lnTo>
                    <a:pt x="7189521" y="52387"/>
                  </a:lnTo>
                  <a:lnTo>
                    <a:pt x="7230796" y="36512"/>
                  </a:lnTo>
                  <a:lnTo>
                    <a:pt x="7276833" y="20637"/>
                  </a:lnTo>
                  <a:lnTo>
                    <a:pt x="7329221" y="9525"/>
                  </a:lnTo>
                  <a:lnTo>
                    <a:pt x="7389546" y="3175"/>
                  </a:lnTo>
                  <a:lnTo>
                    <a:pt x="7457808" y="0"/>
                  </a:lnTo>
                  <a:lnTo>
                    <a:pt x="7526071" y="3175"/>
                  </a:lnTo>
                  <a:lnTo>
                    <a:pt x="7586396" y="9525"/>
                  </a:lnTo>
                  <a:lnTo>
                    <a:pt x="7638783" y="20637"/>
                  </a:lnTo>
                  <a:lnTo>
                    <a:pt x="7684821" y="36512"/>
                  </a:lnTo>
                  <a:lnTo>
                    <a:pt x="7726096" y="52387"/>
                  </a:lnTo>
                  <a:lnTo>
                    <a:pt x="7762608" y="68262"/>
                  </a:lnTo>
                  <a:lnTo>
                    <a:pt x="7800708" y="87312"/>
                  </a:lnTo>
                  <a:lnTo>
                    <a:pt x="7838808" y="106362"/>
                  </a:lnTo>
                  <a:lnTo>
                    <a:pt x="7875321" y="125412"/>
                  </a:lnTo>
                  <a:lnTo>
                    <a:pt x="7916596" y="141287"/>
                  </a:lnTo>
                  <a:lnTo>
                    <a:pt x="7962633" y="155575"/>
                  </a:lnTo>
                  <a:lnTo>
                    <a:pt x="8015021" y="166687"/>
                  </a:lnTo>
                  <a:lnTo>
                    <a:pt x="8075346" y="174625"/>
                  </a:lnTo>
                  <a:lnTo>
                    <a:pt x="8143608" y="176212"/>
                  </a:lnTo>
                  <a:lnTo>
                    <a:pt x="8211871" y="174625"/>
                  </a:lnTo>
                  <a:lnTo>
                    <a:pt x="8272196" y="166687"/>
                  </a:lnTo>
                  <a:lnTo>
                    <a:pt x="8324583" y="155575"/>
                  </a:lnTo>
                  <a:lnTo>
                    <a:pt x="8370621" y="141287"/>
                  </a:lnTo>
                  <a:lnTo>
                    <a:pt x="8411896" y="125412"/>
                  </a:lnTo>
                  <a:lnTo>
                    <a:pt x="8448408" y="106362"/>
                  </a:lnTo>
                  <a:lnTo>
                    <a:pt x="8486508" y="87312"/>
                  </a:lnTo>
                  <a:lnTo>
                    <a:pt x="8524608" y="68262"/>
                  </a:lnTo>
                  <a:lnTo>
                    <a:pt x="8561120" y="52387"/>
                  </a:lnTo>
                  <a:lnTo>
                    <a:pt x="8602396" y="36512"/>
                  </a:lnTo>
                  <a:lnTo>
                    <a:pt x="8648432" y="20637"/>
                  </a:lnTo>
                  <a:lnTo>
                    <a:pt x="8700820" y="9525"/>
                  </a:lnTo>
                  <a:lnTo>
                    <a:pt x="8761146" y="3175"/>
                  </a:lnTo>
                  <a:lnTo>
                    <a:pt x="8827820" y="0"/>
                  </a:lnTo>
                  <a:lnTo>
                    <a:pt x="8897670" y="3175"/>
                  </a:lnTo>
                  <a:lnTo>
                    <a:pt x="8957996" y="9525"/>
                  </a:lnTo>
                  <a:lnTo>
                    <a:pt x="9010382" y="20637"/>
                  </a:lnTo>
                  <a:lnTo>
                    <a:pt x="9056420" y="36512"/>
                  </a:lnTo>
                  <a:lnTo>
                    <a:pt x="9097696" y="52387"/>
                  </a:lnTo>
                  <a:lnTo>
                    <a:pt x="9134208" y="68262"/>
                  </a:lnTo>
                  <a:lnTo>
                    <a:pt x="9172308" y="87312"/>
                  </a:lnTo>
                  <a:lnTo>
                    <a:pt x="9210408" y="106362"/>
                  </a:lnTo>
                  <a:lnTo>
                    <a:pt x="9246920" y="125412"/>
                  </a:lnTo>
                  <a:lnTo>
                    <a:pt x="9288196" y="141287"/>
                  </a:lnTo>
                  <a:lnTo>
                    <a:pt x="9334232" y="155575"/>
                  </a:lnTo>
                  <a:lnTo>
                    <a:pt x="9386620" y="166687"/>
                  </a:lnTo>
                  <a:lnTo>
                    <a:pt x="9446946" y="174625"/>
                  </a:lnTo>
                  <a:lnTo>
                    <a:pt x="9515208" y="176212"/>
                  </a:lnTo>
                  <a:lnTo>
                    <a:pt x="9583470" y="174625"/>
                  </a:lnTo>
                  <a:lnTo>
                    <a:pt x="9643796" y="166687"/>
                  </a:lnTo>
                  <a:lnTo>
                    <a:pt x="9696182" y="155575"/>
                  </a:lnTo>
                  <a:lnTo>
                    <a:pt x="9742220" y="141287"/>
                  </a:lnTo>
                  <a:lnTo>
                    <a:pt x="9783496" y="125412"/>
                  </a:lnTo>
                  <a:lnTo>
                    <a:pt x="9820008" y="106362"/>
                  </a:lnTo>
                  <a:lnTo>
                    <a:pt x="9896208" y="68262"/>
                  </a:lnTo>
                  <a:lnTo>
                    <a:pt x="9932720" y="52387"/>
                  </a:lnTo>
                  <a:lnTo>
                    <a:pt x="9973996" y="36512"/>
                  </a:lnTo>
                  <a:lnTo>
                    <a:pt x="10020032" y="20637"/>
                  </a:lnTo>
                  <a:lnTo>
                    <a:pt x="10072420" y="9525"/>
                  </a:lnTo>
                  <a:lnTo>
                    <a:pt x="10132746" y="3175"/>
                  </a:lnTo>
                  <a:lnTo>
                    <a:pt x="10201008" y="0"/>
                  </a:lnTo>
                  <a:lnTo>
                    <a:pt x="10269270" y="3175"/>
                  </a:lnTo>
                  <a:lnTo>
                    <a:pt x="10329596" y="9525"/>
                  </a:lnTo>
                  <a:lnTo>
                    <a:pt x="10381982" y="20637"/>
                  </a:lnTo>
                  <a:lnTo>
                    <a:pt x="10428020" y="36512"/>
                  </a:lnTo>
                  <a:lnTo>
                    <a:pt x="10469296" y="52387"/>
                  </a:lnTo>
                  <a:lnTo>
                    <a:pt x="10505808" y="68262"/>
                  </a:lnTo>
                  <a:lnTo>
                    <a:pt x="10543908" y="87312"/>
                  </a:lnTo>
                  <a:lnTo>
                    <a:pt x="10582008" y="106362"/>
                  </a:lnTo>
                  <a:lnTo>
                    <a:pt x="10618520" y="125412"/>
                  </a:lnTo>
                  <a:lnTo>
                    <a:pt x="10659796" y="141287"/>
                  </a:lnTo>
                  <a:lnTo>
                    <a:pt x="10705832" y="155575"/>
                  </a:lnTo>
                  <a:lnTo>
                    <a:pt x="10758220" y="166687"/>
                  </a:lnTo>
                  <a:lnTo>
                    <a:pt x="10818546" y="174625"/>
                  </a:lnTo>
                  <a:lnTo>
                    <a:pt x="10886808" y="176212"/>
                  </a:lnTo>
                  <a:lnTo>
                    <a:pt x="10955070" y="174625"/>
                  </a:lnTo>
                  <a:lnTo>
                    <a:pt x="11015396" y="166687"/>
                  </a:lnTo>
                  <a:lnTo>
                    <a:pt x="11067782" y="155575"/>
                  </a:lnTo>
                  <a:lnTo>
                    <a:pt x="11113820" y="141287"/>
                  </a:lnTo>
                  <a:lnTo>
                    <a:pt x="11155096" y="125412"/>
                  </a:lnTo>
                  <a:lnTo>
                    <a:pt x="11191608" y="106362"/>
                  </a:lnTo>
                  <a:lnTo>
                    <a:pt x="11229708" y="87312"/>
                  </a:lnTo>
                  <a:lnTo>
                    <a:pt x="11267808" y="68262"/>
                  </a:lnTo>
                  <a:lnTo>
                    <a:pt x="11304320" y="52387"/>
                  </a:lnTo>
                  <a:lnTo>
                    <a:pt x="11345596" y="36512"/>
                  </a:lnTo>
                  <a:lnTo>
                    <a:pt x="11391632" y="20637"/>
                  </a:lnTo>
                  <a:lnTo>
                    <a:pt x="11444020" y="9525"/>
                  </a:lnTo>
                  <a:lnTo>
                    <a:pt x="11504346" y="3175"/>
                  </a:lnTo>
                  <a:lnTo>
                    <a:pt x="11572608" y="0"/>
                  </a:lnTo>
                  <a:lnTo>
                    <a:pt x="11640870" y="3175"/>
                  </a:lnTo>
                  <a:lnTo>
                    <a:pt x="11701196" y="9525"/>
                  </a:lnTo>
                  <a:lnTo>
                    <a:pt x="11753582" y="20637"/>
                  </a:lnTo>
                  <a:lnTo>
                    <a:pt x="11799620" y="36512"/>
                  </a:lnTo>
                  <a:lnTo>
                    <a:pt x="11840896" y="52387"/>
                  </a:lnTo>
                  <a:lnTo>
                    <a:pt x="11877408" y="68262"/>
                  </a:lnTo>
                  <a:lnTo>
                    <a:pt x="11915508" y="87312"/>
                  </a:lnTo>
                  <a:lnTo>
                    <a:pt x="11953608" y="106362"/>
                  </a:lnTo>
                  <a:lnTo>
                    <a:pt x="11990120" y="125412"/>
                  </a:lnTo>
                  <a:lnTo>
                    <a:pt x="12031396" y="141287"/>
                  </a:lnTo>
                  <a:lnTo>
                    <a:pt x="12077432" y="155575"/>
                  </a:lnTo>
                  <a:lnTo>
                    <a:pt x="12129820" y="166688"/>
                  </a:lnTo>
                  <a:lnTo>
                    <a:pt x="12190146" y="174625"/>
                  </a:lnTo>
                  <a:lnTo>
                    <a:pt x="12192000" y="174668"/>
                  </a:lnTo>
                  <a:lnTo>
                    <a:pt x="12192000" y="319046"/>
                  </a:lnTo>
                  <a:lnTo>
                    <a:pt x="12192000" y="319047"/>
                  </a:lnTo>
                  <a:lnTo>
                    <a:pt x="12192000" y="463425"/>
                  </a:lnTo>
                  <a:lnTo>
                    <a:pt x="12192000" y="885826"/>
                  </a:lnTo>
                  <a:lnTo>
                    <a:pt x="12192000" y="1030204"/>
                  </a:lnTo>
                  <a:lnTo>
                    <a:pt x="12192000" y="1030205"/>
                  </a:lnTo>
                  <a:lnTo>
                    <a:pt x="12192000" y="1174583"/>
                  </a:lnTo>
                  <a:lnTo>
                    <a:pt x="12192000" y="1698100"/>
                  </a:lnTo>
                  <a:lnTo>
                    <a:pt x="12192000" y="1787292"/>
                  </a:lnTo>
                  <a:lnTo>
                    <a:pt x="12192000" y="1931670"/>
                  </a:lnTo>
                  <a:lnTo>
                    <a:pt x="12192000" y="1931671"/>
                  </a:lnTo>
                  <a:lnTo>
                    <a:pt x="12192000" y="2076049"/>
                  </a:lnTo>
                  <a:lnTo>
                    <a:pt x="12192000" y="3012550"/>
                  </a:lnTo>
                  <a:lnTo>
                    <a:pt x="12191997" y="3012550"/>
                  </a:lnTo>
                  <a:lnTo>
                    <a:pt x="1" y="3012550"/>
                  </a:lnTo>
                  <a:lnTo>
                    <a:pt x="0" y="3012550"/>
                  </a:lnTo>
                  <a:lnTo>
                    <a:pt x="0" y="2076049"/>
                  </a:lnTo>
                  <a:lnTo>
                    <a:pt x="0" y="1931671"/>
                  </a:lnTo>
                  <a:lnTo>
                    <a:pt x="0" y="1931670"/>
                  </a:lnTo>
                  <a:lnTo>
                    <a:pt x="0" y="1787292"/>
                  </a:lnTo>
                  <a:lnTo>
                    <a:pt x="0" y="1698100"/>
                  </a:lnTo>
                  <a:lnTo>
                    <a:pt x="0" y="1174583"/>
                  </a:lnTo>
                  <a:lnTo>
                    <a:pt x="0" y="1030205"/>
                  </a:lnTo>
                  <a:lnTo>
                    <a:pt x="0" y="1030204"/>
                  </a:lnTo>
                  <a:lnTo>
                    <a:pt x="0" y="885826"/>
                  </a:lnTo>
                  <a:lnTo>
                    <a:pt x="0" y="463425"/>
                  </a:lnTo>
                  <a:lnTo>
                    <a:pt x="0" y="319047"/>
                  </a:lnTo>
                  <a:lnTo>
                    <a:pt x="0" y="319046"/>
                  </a:lnTo>
                  <a:lnTo>
                    <a:pt x="0" y="174668"/>
                  </a:lnTo>
                  <a:lnTo>
                    <a:pt x="1852" y="174625"/>
                  </a:lnTo>
                  <a:lnTo>
                    <a:pt x="62177" y="166687"/>
                  </a:lnTo>
                  <a:lnTo>
                    <a:pt x="114564" y="155575"/>
                  </a:lnTo>
                  <a:lnTo>
                    <a:pt x="160602" y="141287"/>
                  </a:lnTo>
                  <a:lnTo>
                    <a:pt x="201877" y="125412"/>
                  </a:lnTo>
                  <a:lnTo>
                    <a:pt x="238389" y="106362"/>
                  </a:lnTo>
                  <a:lnTo>
                    <a:pt x="276489" y="87312"/>
                  </a:lnTo>
                  <a:lnTo>
                    <a:pt x="314589" y="68262"/>
                  </a:lnTo>
                  <a:lnTo>
                    <a:pt x="351102" y="52387"/>
                  </a:lnTo>
                  <a:lnTo>
                    <a:pt x="392377" y="36512"/>
                  </a:lnTo>
                  <a:lnTo>
                    <a:pt x="438414" y="20637"/>
                  </a:lnTo>
                  <a:lnTo>
                    <a:pt x="490802" y="9525"/>
                  </a:lnTo>
                  <a:lnTo>
                    <a:pt x="551127" y="3175"/>
                  </a:lnTo>
                  <a:close/>
                </a:path>
              </a:pathLst>
            </a:custGeom>
            <a:solidFill>
              <a:schemeClr val="accent1">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p:cNvSpPr>
            <a:spLocks noGrp="1"/>
          </p:cNvSpPr>
          <p:nvPr>
            <p:ph type="ctrTitle"/>
          </p:nvPr>
        </p:nvSpPr>
        <p:spPr>
          <a:xfrm>
            <a:off x="1185192" y="4334175"/>
            <a:ext cx="6773613" cy="1159200"/>
          </a:xfrm>
        </p:spPr>
        <p:txBody>
          <a:bodyPr anchor="b">
            <a:normAutofit/>
          </a:bodyPr>
          <a:lstStyle/>
          <a:p>
            <a:r>
              <a:rPr lang="en-US" sz="3800" b="1">
                <a:solidFill>
                  <a:schemeClr val="bg1"/>
                </a:solidFill>
              </a:rPr>
              <a:t>2021-2022 Course Selection</a:t>
            </a:r>
          </a:p>
        </p:txBody>
      </p:sp>
      <p:pic>
        <p:nvPicPr>
          <p:cNvPr id="4" name="Picture 3">
            <a:extLst>
              <a:ext uri="{FF2B5EF4-FFF2-40B4-BE49-F238E27FC236}">
                <a16:creationId xmlns:a16="http://schemas.microsoft.com/office/drawing/2014/main" id="{0AAAD552-9AA7-4640-AD49-FE3D786905F6}"/>
              </a:ext>
            </a:extLst>
          </p:cNvPr>
          <p:cNvPicPr>
            <a:picLocks noChangeAspect="1"/>
          </p:cNvPicPr>
          <p:nvPr/>
        </p:nvPicPr>
        <p:blipFill>
          <a:blip r:embed="rId2"/>
          <a:stretch>
            <a:fillRect/>
          </a:stretch>
        </p:blipFill>
        <p:spPr>
          <a:xfrm>
            <a:off x="483305" y="1413143"/>
            <a:ext cx="8177389" cy="1328824"/>
          </a:xfrm>
          <a:prstGeom prst="rect">
            <a:avLst/>
          </a:prstGeom>
        </p:spPr>
      </p:pic>
    </p:spTree>
  </p:cSld>
  <p:clrMapOvr>
    <a:masterClrMapping/>
  </p:clrMapOvr>
  <p:transition advClick="0" advTm="13000"/>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490722" y="329184"/>
            <a:ext cx="5170932" cy="1783080"/>
          </a:xfrm>
        </p:spPr>
        <p:txBody>
          <a:bodyPr anchor="b">
            <a:normAutofit/>
          </a:bodyPr>
          <a:lstStyle/>
          <a:p>
            <a:r>
              <a:rPr lang="en-US" sz="4700" b="1"/>
              <a:t>Incoming Seniors</a:t>
            </a:r>
          </a:p>
        </p:txBody>
      </p:sp>
      <p:pic>
        <p:nvPicPr>
          <p:cNvPr id="5" name="Picture 4" descr="Back shot of a row of graduates">
            <a:extLst>
              <a:ext uri="{FF2B5EF4-FFF2-40B4-BE49-F238E27FC236}">
                <a16:creationId xmlns:a16="http://schemas.microsoft.com/office/drawing/2014/main" id="{D6401060-549A-4861-A8CE-E885D4E059F6}"/>
              </a:ext>
            </a:extLst>
          </p:cNvPr>
          <p:cNvPicPr>
            <a:picLocks noChangeAspect="1"/>
          </p:cNvPicPr>
          <p:nvPr/>
        </p:nvPicPr>
        <p:blipFill rotWithShape="1">
          <a:blip r:embed="rId3"/>
          <a:srcRect l="30711" r="39705" b="-2"/>
          <a:stretch/>
        </p:blipFill>
        <p:spPr>
          <a:xfrm>
            <a:off x="20" y="1"/>
            <a:ext cx="3039386"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p:spPr>
      </p:pic>
      <p:sp>
        <p:nvSpPr>
          <p:cNvPr id="11" name="sketchy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0722" y="2395728"/>
            <a:ext cx="3182691" cy="18288"/>
          </a:xfrm>
          <a:custGeom>
            <a:avLst/>
            <a:gdLst>
              <a:gd name="connsiteX0" fmla="*/ 0 w 3182691"/>
              <a:gd name="connsiteY0" fmla="*/ 0 h 18288"/>
              <a:gd name="connsiteX1" fmla="*/ 636538 w 3182691"/>
              <a:gd name="connsiteY1" fmla="*/ 0 h 18288"/>
              <a:gd name="connsiteX2" fmla="*/ 1273076 w 3182691"/>
              <a:gd name="connsiteY2" fmla="*/ 0 h 18288"/>
              <a:gd name="connsiteX3" fmla="*/ 1909615 w 3182691"/>
              <a:gd name="connsiteY3" fmla="*/ 0 h 18288"/>
              <a:gd name="connsiteX4" fmla="*/ 2482499 w 3182691"/>
              <a:gd name="connsiteY4" fmla="*/ 0 h 18288"/>
              <a:gd name="connsiteX5" fmla="*/ 3182691 w 3182691"/>
              <a:gd name="connsiteY5" fmla="*/ 0 h 18288"/>
              <a:gd name="connsiteX6" fmla="*/ 3182691 w 3182691"/>
              <a:gd name="connsiteY6" fmla="*/ 18288 h 18288"/>
              <a:gd name="connsiteX7" fmla="*/ 2609807 w 3182691"/>
              <a:gd name="connsiteY7" fmla="*/ 18288 h 18288"/>
              <a:gd name="connsiteX8" fmla="*/ 2068749 w 3182691"/>
              <a:gd name="connsiteY8" fmla="*/ 18288 h 18288"/>
              <a:gd name="connsiteX9" fmla="*/ 1432211 w 3182691"/>
              <a:gd name="connsiteY9" fmla="*/ 18288 h 18288"/>
              <a:gd name="connsiteX10" fmla="*/ 859327 w 3182691"/>
              <a:gd name="connsiteY10" fmla="*/ 18288 h 18288"/>
              <a:gd name="connsiteX11" fmla="*/ 0 w 3182691"/>
              <a:gd name="connsiteY11" fmla="*/ 18288 h 18288"/>
              <a:gd name="connsiteX12" fmla="*/ 0 w 3182691"/>
              <a:gd name="connsiteY12" fmla="*/ 0 h 18288"/>
              <a:gd name="connsiteX0" fmla="*/ 0 w 3182691"/>
              <a:gd name="connsiteY0" fmla="*/ 0 h 18288"/>
              <a:gd name="connsiteX1" fmla="*/ 572884 w 3182691"/>
              <a:gd name="connsiteY1" fmla="*/ 0 h 18288"/>
              <a:gd name="connsiteX2" fmla="*/ 1113942 w 3182691"/>
              <a:gd name="connsiteY2" fmla="*/ 0 h 18288"/>
              <a:gd name="connsiteX3" fmla="*/ 1686826 w 3182691"/>
              <a:gd name="connsiteY3" fmla="*/ 0 h 18288"/>
              <a:gd name="connsiteX4" fmla="*/ 2323364 w 3182691"/>
              <a:gd name="connsiteY4" fmla="*/ 0 h 18288"/>
              <a:gd name="connsiteX5" fmla="*/ 3182691 w 3182691"/>
              <a:gd name="connsiteY5" fmla="*/ 0 h 18288"/>
              <a:gd name="connsiteX6" fmla="*/ 3182691 w 3182691"/>
              <a:gd name="connsiteY6" fmla="*/ 18288 h 18288"/>
              <a:gd name="connsiteX7" fmla="*/ 2546153 w 3182691"/>
              <a:gd name="connsiteY7" fmla="*/ 18288 h 18288"/>
              <a:gd name="connsiteX8" fmla="*/ 1845961 w 3182691"/>
              <a:gd name="connsiteY8" fmla="*/ 18288 h 18288"/>
              <a:gd name="connsiteX9" fmla="*/ 1304903 w 3182691"/>
              <a:gd name="connsiteY9" fmla="*/ 18288 h 18288"/>
              <a:gd name="connsiteX10" fmla="*/ 604711 w 3182691"/>
              <a:gd name="connsiteY10" fmla="*/ 18288 h 18288"/>
              <a:gd name="connsiteX11" fmla="*/ 0 w 3182691"/>
              <a:gd name="connsiteY11" fmla="*/ 18288 h 18288"/>
              <a:gd name="connsiteX12" fmla="*/ 0 w 3182691"/>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691" h="18288" fill="none" extrusionOk="0">
                <a:moveTo>
                  <a:pt x="0" y="0"/>
                </a:moveTo>
                <a:cubicBezTo>
                  <a:pt x="225870" y="33585"/>
                  <a:pt x="418138" y="17639"/>
                  <a:pt x="636538" y="0"/>
                </a:cubicBezTo>
                <a:cubicBezTo>
                  <a:pt x="866402" y="-9774"/>
                  <a:pt x="1016900" y="-17532"/>
                  <a:pt x="1273076" y="0"/>
                </a:cubicBezTo>
                <a:cubicBezTo>
                  <a:pt x="1519343" y="-34410"/>
                  <a:pt x="1705438" y="-53754"/>
                  <a:pt x="1909615" y="0"/>
                </a:cubicBezTo>
                <a:cubicBezTo>
                  <a:pt x="2120433" y="2855"/>
                  <a:pt x="2209200" y="-17463"/>
                  <a:pt x="2482499" y="0"/>
                </a:cubicBezTo>
                <a:cubicBezTo>
                  <a:pt x="2733571" y="54170"/>
                  <a:pt x="2997997" y="-48885"/>
                  <a:pt x="3182691" y="0"/>
                </a:cubicBezTo>
                <a:cubicBezTo>
                  <a:pt x="3182657" y="4844"/>
                  <a:pt x="3182281" y="11009"/>
                  <a:pt x="3182691" y="18288"/>
                </a:cubicBezTo>
                <a:cubicBezTo>
                  <a:pt x="2941063" y="3169"/>
                  <a:pt x="2872422" y="16194"/>
                  <a:pt x="2609807" y="18288"/>
                </a:cubicBezTo>
                <a:cubicBezTo>
                  <a:pt x="2341801" y="10032"/>
                  <a:pt x="2328606" y="28832"/>
                  <a:pt x="2068749" y="18288"/>
                </a:cubicBezTo>
                <a:cubicBezTo>
                  <a:pt x="1813820" y="1121"/>
                  <a:pt x="1714804" y="37605"/>
                  <a:pt x="1432211" y="18288"/>
                </a:cubicBezTo>
                <a:cubicBezTo>
                  <a:pt x="1164810" y="-27006"/>
                  <a:pt x="993140" y="27575"/>
                  <a:pt x="859327" y="18288"/>
                </a:cubicBezTo>
                <a:cubicBezTo>
                  <a:pt x="750703" y="-24974"/>
                  <a:pt x="236193" y="38731"/>
                  <a:pt x="0" y="18288"/>
                </a:cubicBezTo>
                <a:cubicBezTo>
                  <a:pt x="-649" y="11698"/>
                  <a:pt x="663" y="5413"/>
                  <a:pt x="0" y="0"/>
                </a:cubicBezTo>
                <a:close/>
              </a:path>
              <a:path w="3182691" h="18288" stroke="0" extrusionOk="0">
                <a:moveTo>
                  <a:pt x="0" y="0"/>
                </a:moveTo>
                <a:cubicBezTo>
                  <a:pt x="243084" y="-23531"/>
                  <a:pt x="399010" y="-30989"/>
                  <a:pt x="572884" y="0"/>
                </a:cubicBezTo>
                <a:cubicBezTo>
                  <a:pt x="745196" y="46048"/>
                  <a:pt x="956262" y="22379"/>
                  <a:pt x="1113942" y="0"/>
                </a:cubicBezTo>
                <a:cubicBezTo>
                  <a:pt x="1345494" y="6575"/>
                  <a:pt x="1537971" y="57434"/>
                  <a:pt x="1686826" y="0"/>
                </a:cubicBezTo>
                <a:cubicBezTo>
                  <a:pt x="1847487" y="-5870"/>
                  <a:pt x="2194651" y="-1232"/>
                  <a:pt x="2323364" y="0"/>
                </a:cubicBezTo>
                <a:cubicBezTo>
                  <a:pt x="2488731" y="36406"/>
                  <a:pt x="2902092" y="-40336"/>
                  <a:pt x="3182691" y="0"/>
                </a:cubicBezTo>
                <a:cubicBezTo>
                  <a:pt x="3182166" y="5049"/>
                  <a:pt x="3182884" y="12044"/>
                  <a:pt x="3182691" y="18288"/>
                </a:cubicBezTo>
                <a:cubicBezTo>
                  <a:pt x="3012562" y="-37820"/>
                  <a:pt x="2765408" y="35618"/>
                  <a:pt x="2546153" y="18288"/>
                </a:cubicBezTo>
                <a:cubicBezTo>
                  <a:pt x="2331952" y="13878"/>
                  <a:pt x="2142129" y="19805"/>
                  <a:pt x="1845961" y="18288"/>
                </a:cubicBezTo>
                <a:cubicBezTo>
                  <a:pt x="1537526" y="31994"/>
                  <a:pt x="1468653" y="-6175"/>
                  <a:pt x="1304903" y="18288"/>
                </a:cubicBezTo>
                <a:cubicBezTo>
                  <a:pt x="1191987" y="26138"/>
                  <a:pt x="927061" y="14626"/>
                  <a:pt x="604711" y="18288"/>
                </a:cubicBezTo>
                <a:cubicBezTo>
                  <a:pt x="273947" y="45577"/>
                  <a:pt x="111622" y="-24554"/>
                  <a:pt x="0" y="18288"/>
                </a:cubicBezTo>
                <a:cubicBezTo>
                  <a:pt x="-39" y="12511"/>
                  <a:pt x="-381" y="8039"/>
                  <a:pt x="0" y="0"/>
                </a:cubicBezTo>
                <a:close/>
              </a:path>
              <a:path w="3182691" h="18288" fill="none" stroke="0" extrusionOk="0">
                <a:moveTo>
                  <a:pt x="0" y="0"/>
                </a:moveTo>
                <a:cubicBezTo>
                  <a:pt x="245832" y="29445"/>
                  <a:pt x="388924" y="-28919"/>
                  <a:pt x="636538" y="0"/>
                </a:cubicBezTo>
                <a:cubicBezTo>
                  <a:pt x="838014" y="3247"/>
                  <a:pt x="1005059" y="8075"/>
                  <a:pt x="1273076" y="0"/>
                </a:cubicBezTo>
                <a:cubicBezTo>
                  <a:pt x="1555121" y="-15110"/>
                  <a:pt x="1674116" y="-4878"/>
                  <a:pt x="1909615" y="0"/>
                </a:cubicBezTo>
                <a:cubicBezTo>
                  <a:pt x="2127874" y="21642"/>
                  <a:pt x="2229467" y="-10228"/>
                  <a:pt x="2482499" y="0"/>
                </a:cubicBezTo>
                <a:cubicBezTo>
                  <a:pt x="2772379" y="28915"/>
                  <a:pt x="3003217" y="-43687"/>
                  <a:pt x="3182691" y="0"/>
                </a:cubicBezTo>
                <a:cubicBezTo>
                  <a:pt x="3183005" y="4158"/>
                  <a:pt x="3181712" y="12539"/>
                  <a:pt x="3182691" y="18288"/>
                </a:cubicBezTo>
                <a:cubicBezTo>
                  <a:pt x="2948637" y="17089"/>
                  <a:pt x="2873728" y="22327"/>
                  <a:pt x="2609807" y="18288"/>
                </a:cubicBezTo>
                <a:cubicBezTo>
                  <a:pt x="2342839" y="11870"/>
                  <a:pt x="2331621" y="30535"/>
                  <a:pt x="2068749" y="18288"/>
                </a:cubicBezTo>
                <a:cubicBezTo>
                  <a:pt x="1813814" y="-7352"/>
                  <a:pt x="1700576" y="36739"/>
                  <a:pt x="1432211" y="18288"/>
                </a:cubicBezTo>
                <a:cubicBezTo>
                  <a:pt x="1148444" y="-27053"/>
                  <a:pt x="987622" y="2403"/>
                  <a:pt x="859327" y="18288"/>
                </a:cubicBezTo>
                <a:cubicBezTo>
                  <a:pt x="743387" y="37422"/>
                  <a:pt x="194182" y="18789"/>
                  <a:pt x="0" y="18288"/>
                </a:cubicBezTo>
                <a:cubicBezTo>
                  <a:pt x="20" y="11469"/>
                  <a:pt x="-29" y="5154"/>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custGeom>
                    <a:avLst/>
                    <a:gdLst>
                      <a:gd name="connsiteX0" fmla="*/ 0 w 3182691"/>
                      <a:gd name="connsiteY0" fmla="*/ 0 h 18288"/>
                      <a:gd name="connsiteX1" fmla="*/ 636538 w 3182691"/>
                      <a:gd name="connsiteY1" fmla="*/ 0 h 18288"/>
                      <a:gd name="connsiteX2" fmla="*/ 1273076 w 3182691"/>
                      <a:gd name="connsiteY2" fmla="*/ 0 h 18288"/>
                      <a:gd name="connsiteX3" fmla="*/ 1909615 w 3182691"/>
                      <a:gd name="connsiteY3" fmla="*/ 0 h 18288"/>
                      <a:gd name="connsiteX4" fmla="*/ 2482499 w 3182691"/>
                      <a:gd name="connsiteY4" fmla="*/ 0 h 18288"/>
                      <a:gd name="connsiteX5" fmla="*/ 3182691 w 3182691"/>
                      <a:gd name="connsiteY5" fmla="*/ 0 h 18288"/>
                      <a:gd name="connsiteX6" fmla="*/ 3182691 w 3182691"/>
                      <a:gd name="connsiteY6" fmla="*/ 18288 h 18288"/>
                      <a:gd name="connsiteX7" fmla="*/ 2609807 w 3182691"/>
                      <a:gd name="connsiteY7" fmla="*/ 18288 h 18288"/>
                      <a:gd name="connsiteX8" fmla="*/ 2068749 w 3182691"/>
                      <a:gd name="connsiteY8" fmla="*/ 18288 h 18288"/>
                      <a:gd name="connsiteX9" fmla="*/ 1432211 w 3182691"/>
                      <a:gd name="connsiteY9" fmla="*/ 18288 h 18288"/>
                      <a:gd name="connsiteX10" fmla="*/ 859327 w 3182691"/>
                      <a:gd name="connsiteY10" fmla="*/ 18288 h 18288"/>
                      <a:gd name="connsiteX11" fmla="*/ 0 w 3182691"/>
                      <a:gd name="connsiteY11" fmla="*/ 18288 h 18288"/>
                      <a:gd name="connsiteX12" fmla="*/ 0 w 3182691"/>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691" h="18288" fill="none" extrusionOk="0">
                        <a:moveTo>
                          <a:pt x="0" y="0"/>
                        </a:moveTo>
                        <a:cubicBezTo>
                          <a:pt x="253588" y="25878"/>
                          <a:pt x="409323" y="-5359"/>
                          <a:pt x="636538" y="0"/>
                        </a:cubicBezTo>
                        <a:cubicBezTo>
                          <a:pt x="863753" y="5359"/>
                          <a:pt x="1013406" y="3458"/>
                          <a:pt x="1273076" y="0"/>
                        </a:cubicBezTo>
                        <a:cubicBezTo>
                          <a:pt x="1532746" y="-3458"/>
                          <a:pt x="1697408" y="-16840"/>
                          <a:pt x="1909615" y="0"/>
                        </a:cubicBezTo>
                        <a:cubicBezTo>
                          <a:pt x="2121822" y="16840"/>
                          <a:pt x="2213494" y="-18555"/>
                          <a:pt x="2482499" y="0"/>
                        </a:cubicBezTo>
                        <a:cubicBezTo>
                          <a:pt x="2751504" y="18555"/>
                          <a:pt x="3004132" y="-28750"/>
                          <a:pt x="3182691" y="0"/>
                        </a:cubicBezTo>
                        <a:cubicBezTo>
                          <a:pt x="3183133" y="4516"/>
                          <a:pt x="3181864" y="12266"/>
                          <a:pt x="3182691" y="18288"/>
                        </a:cubicBezTo>
                        <a:cubicBezTo>
                          <a:pt x="2947041" y="16687"/>
                          <a:pt x="2875741" y="22937"/>
                          <a:pt x="2609807" y="18288"/>
                        </a:cubicBezTo>
                        <a:cubicBezTo>
                          <a:pt x="2343873" y="13639"/>
                          <a:pt x="2331203" y="31729"/>
                          <a:pt x="2068749" y="18288"/>
                        </a:cubicBezTo>
                        <a:cubicBezTo>
                          <a:pt x="1806295" y="4847"/>
                          <a:pt x="1713773" y="47088"/>
                          <a:pt x="1432211" y="18288"/>
                        </a:cubicBezTo>
                        <a:cubicBezTo>
                          <a:pt x="1150649" y="-10512"/>
                          <a:pt x="982765" y="3747"/>
                          <a:pt x="859327" y="18288"/>
                        </a:cubicBezTo>
                        <a:cubicBezTo>
                          <a:pt x="735889" y="32829"/>
                          <a:pt x="254183" y="35231"/>
                          <a:pt x="0" y="18288"/>
                        </a:cubicBezTo>
                        <a:cubicBezTo>
                          <a:pt x="-306" y="11477"/>
                          <a:pt x="485" y="4355"/>
                          <a:pt x="0" y="0"/>
                        </a:cubicBezTo>
                        <a:close/>
                      </a:path>
                      <a:path w="3182691" h="18288" stroke="0" extrusionOk="0">
                        <a:moveTo>
                          <a:pt x="0" y="0"/>
                        </a:moveTo>
                        <a:cubicBezTo>
                          <a:pt x="247695" y="-19360"/>
                          <a:pt x="392581" y="-28596"/>
                          <a:pt x="572884" y="0"/>
                        </a:cubicBezTo>
                        <a:cubicBezTo>
                          <a:pt x="753187" y="28596"/>
                          <a:pt x="922042" y="4121"/>
                          <a:pt x="1113942" y="0"/>
                        </a:cubicBezTo>
                        <a:cubicBezTo>
                          <a:pt x="1305842" y="-4121"/>
                          <a:pt x="1501806" y="28092"/>
                          <a:pt x="1686826" y="0"/>
                        </a:cubicBezTo>
                        <a:cubicBezTo>
                          <a:pt x="1871846" y="-28092"/>
                          <a:pt x="2170181" y="-20672"/>
                          <a:pt x="2323364" y="0"/>
                        </a:cubicBezTo>
                        <a:cubicBezTo>
                          <a:pt x="2476547" y="20672"/>
                          <a:pt x="2919163" y="6097"/>
                          <a:pt x="3182691" y="0"/>
                        </a:cubicBezTo>
                        <a:cubicBezTo>
                          <a:pt x="3183268" y="4624"/>
                          <a:pt x="3183510" y="11191"/>
                          <a:pt x="3182691" y="18288"/>
                        </a:cubicBezTo>
                        <a:cubicBezTo>
                          <a:pt x="3026064" y="-10849"/>
                          <a:pt x="2775005" y="23067"/>
                          <a:pt x="2546153" y="18288"/>
                        </a:cubicBezTo>
                        <a:cubicBezTo>
                          <a:pt x="2317301" y="13509"/>
                          <a:pt x="2164351" y="-9884"/>
                          <a:pt x="1845961" y="18288"/>
                        </a:cubicBezTo>
                        <a:cubicBezTo>
                          <a:pt x="1527571" y="46460"/>
                          <a:pt x="1455006" y="5824"/>
                          <a:pt x="1304903" y="18288"/>
                        </a:cubicBezTo>
                        <a:cubicBezTo>
                          <a:pt x="1154800" y="30752"/>
                          <a:pt x="942107" y="-12056"/>
                          <a:pt x="604711" y="18288"/>
                        </a:cubicBezTo>
                        <a:cubicBezTo>
                          <a:pt x="267315" y="48632"/>
                          <a:pt x="141927" y="-8395"/>
                          <a:pt x="0" y="18288"/>
                        </a:cubicBezTo>
                        <a:cubicBezTo>
                          <a:pt x="-171" y="12755"/>
                          <a:pt x="-690" y="7930"/>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490722" y="2706624"/>
            <a:ext cx="5170932" cy="3483864"/>
          </a:xfrm>
        </p:spPr>
        <p:txBody>
          <a:bodyPr>
            <a:normAutofit/>
          </a:bodyPr>
          <a:lstStyle/>
          <a:p>
            <a:r>
              <a:rPr lang="en-US" sz="1900" dirty="0"/>
              <a:t>You may need </a:t>
            </a:r>
            <a:r>
              <a:rPr lang="en-US" sz="1900" b="1" u="sng" dirty="0"/>
              <a:t>four core classes </a:t>
            </a:r>
            <a:r>
              <a:rPr lang="en-US" sz="1900" dirty="0"/>
              <a:t>each semester of your senior year to be considered for admission to </a:t>
            </a:r>
            <a:r>
              <a:rPr lang="en-US" sz="1900" u="sng" dirty="0"/>
              <a:t>some</a:t>
            </a:r>
            <a:r>
              <a:rPr lang="en-US" sz="1900" dirty="0"/>
              <a:t> universities.  </a:t>
            </a:r>
          </a:p>
          <a:p>
            <a:r>
              <a:rPr lang="en-US" sz="1900" dirty="0"/>
              <a:t>Because college/university admissions criteria is different from the State and district graduation requirements, students should contact the university admissions office(s) to which you may be applying to make sure your selections meet their admissions requirements. It is suggested that you get this information in writing. </a:t>
            </a:r>
          </a:p>
        </p:txBody>
      </p:sp>
    </p:spTree>
    <p:extLst>
      <p:ext uri="{BB962C8B-B14F-4D97-AF65-F5344CB8AC3E}">
        <p14:creationId xmlns:p14="http://schemas.microsoft.com/office/powerpoint/2010/main" val="288354067"/>
      </p:ext>
    </p:extLst>
  </p:cSld>
  <p:clrMapOvr>
    <a:masterClrMapping/>
  </p:clrMapOvr>
  <p:transition advClick="0" advTm="36000"/>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A05F4D-35C6-47E6-8E7C-E996A3FFFF4E}"/>
              </a:ext>
            </a:extLst>
          </p:cNvPr>
          <p:cNvSpPr>
            <a:spLocks noGrp="1"/>
          </p:cNvSpPr>
          <p:nvPr>
            <p:ph type="title"/>
          </p:nvPr>
        </p:nvSpPr>
        <p:spPr>
          <a:xfrm>
            <a:off x="3490722" y="329184"/>
            <a:ext cx="5170932" cy="1783080"/>
          </a:xfrm>
        </p:spPr>
        <p:txBody>
          <a:bodyPr anchor="b">
            <a:normAutofit/>
          </a:bodyPr>
          <a:lstStyle/>
          <a:p>
            <a:r>
              <a:rPr lang="en-US" sz="4700" b="1"/>
              <a:t>Incoming Seniors</a:t>
            </a:r>
            <a:endParaRPr lang="en-US" sz="4700"/>
          </a:p>
        </p:txBody>
      </p:sp>
      <p:pic>
        <p:nvPicPr>
          <p:cNvPr id="5" name="Picture 4" descr="A calculus formula">
            <a:extLst>
              <a:ext uri="{FF2B5EF4-FFF2-40B4-BE49-F238E27FC236}">
                <a16:creationId xmlns:a16="http://schemas.microsoft.com/office/drawing/2014/main" id="{B161D0D2-84B8-463E-BAE7-156DBB1739F8}"/>
              </a:ext>
            </a:extLst>
          </p:cNvPr>
          <p:cNvPicPr>
            <a:picLocks noChangeAspect="1"/>
          </p:cNvPicPr>
          <p:nvPr/>
        </p:nvPicPr>
        <p:blipFill rotWithShape="1">
          <a:blip r:embed="rId2"/>
          <a:srcRect l="32187" r="38230" b="-2"/>
          <a:stretch/>
        </p:blipFill>
        <p:spPr>
          <a:xfrm>
            <a:off x="20" y="1"/>
            <a:ext cx="3039386"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p:spPr>
      </p:pic>
      <p:sp>
        <p:nvSpPr>
          <p:cNvPr id="11" name="sketchy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0722" y="2395728"/>
            <a:ext cx="3182691" cy="18288"/>
          </a:xfrm>
          <a:custGeom>
            <a:avLst/>
            <a:gdLst>
              <a:gd name="connsiteX0" fmla="*/ 0 w 3182691"/>
              <a:gd name="connsiteY0" fmla="*/ 0 h 18288"/>
              <a:gd name="connsiteX1" fmla="*/ 636538 w 3182691"/>
              <a:gd name="connsiteY1" fmla="*/ 0 h 18288"/>
              <a:gd name="connsiteX2" fmla="*/ 1273076 w 3182691"/>
              <a:gd name="connsiteY2" fmla="*/ 0 h 18288"/>
              <a:gd name="connsiteX3" fmla="*/ 1909615 w 3182691"/>
              <a:gd name="connsiteY3" fmla="*/ 0 h 18288"/>
              <a:gd name="connsiteX4" fmla="*/ 2482499 w 3182691"/>
              <a:gd name="connsiteY4" fmla="*/ 0 h 18288"/>
              <a:gd name="connsiteX5" fmla="*/ 3182691 w 3182691"/>
              <a:gd name="connsiteY5" fmla="*/ 0 h 18288"/>
              <a:gd name="connsiteX6" fmla="*/ 3182691 w 3182691"/>
              <a:gd name="connsiteY6" fmla="*/ 18288 h 18288"/>
              <a:gd name="connsiteX7" fmla="*/ 2609807 w 3182691"/>
              <a:gd name="connsiteY7" fmla="*/ 18288 h 18288"/>
              <a:gd name="connsiteX8" fmla="*/ 2068749 w 3182691"/>
              <a:gd name="connsiteY8" fmla="*/ 18288 h 18288"/>
              <a:gd name="connsiteX9" fmla="*/ 1432211 w 3182691"/>
              <a:gd name="connsiteY9" fmla="*/ 18288 h 18288"/>
              <a:gd name="connsiteX10" fmla="*/ 859327 w 3182691"/>
              <a:gd name="connsiteY10" fmla="*/ 18288 h 18288"/>
              <a:gd name="connsiteX11" fmla="*/ 0 w 3182691"/>
              <a:gd name="connsiteY11" fmla="*/ 18288 h 18288"/>
              <a:gd name="connsiteX12" fmla="*/ 0 w 3182691"/>
              <a:gd name="connsiteY12" fmla="*/ 0 h 18288"/>
              <a:gd name="connsiteX0" fmla="*/ 0 w 3182691"/>
              <a:gd name="connsiteY0" fmla="*/ 0 h 18288"/>
              <a:gd name="connsiteX1" fmla="*/ 572884 w 3182691"/>
              <a:gd name="connsiteY1" fmla="*/ 0 h 18288"/>
              <a:gd name="connsiteX2" fmla="*/ 1113942 w 3182691"/>
              <a:gd name="connsiteY2" fmla="*/ 0 h 18288"/>
              <a:gd name="connsiteX3" fmla="*/ 1686826 w 3182691"/>
              <a:gd name="connsiteY3" fmla="*/ 0 h 18288"/>
              <a:gd name="connsiteX4" fmla="*/ 2323364 w 3182691"/>
              <a:gd name="connsiteY4" fmla="*/ 0 h 18288"/>
              <a:gd name="connsiteX5" fmla="*/ 3182691 w 3182691"/>
              <a:gd name="connsiteY5" fmla="*/ 0 h 18288"/>
              <a:gd name="connsiteX6" fmla="*/ 3182691 w 3182691"/>
              <a:gd name="connsiteY6" fmla="*/ 18288 h 18288"/>
              <a:gd name="connsiteX7" fmla="*/ 2546153 w 3182691"/>
              <a:gd name="connsiteY7" fmla="*/ 18288 h 18288"/>
              <a:gd name="connsiteX8" fmla="*/ 1845961 w 3182691"/>
              <a:gd name="connsiteY8" fmla="*/ 18288 h 18288"/>
              <a:gd name="connsiteX9" fmla="*/ 1304903 w 3182691"/>
              <a:gd name="connsiteY9" fmla="*/ 18288 h 18288"/>
              <a:gd name="connsiteX10" fmla="*/ 604711 w 3182691"/>
              <a:gd name="connsiteY10" fmla="*/ 18288 h 18288"/>
              <a:gd name="connsiteX11" fmla="*/ 0 w 3182691"/>
              <a:gd name="connsiteY11" fmla="*/ 18288 h 18288"/>
              <a:gd name="connsiteX12" fmla="*/ 0 w 3182691"/>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691" h="18288" fill="none" extrusionOk="0">
                <a:moveTo>
                  <a:pt x="0" y="0"/>
                </a:moveTo>
                <a:cubicBezTo>
                  <a:pt x="225870" y="33585"/>
                  <a:pt x="418138" y="17639"/>
                  <a:pt x="636538" y="0"/>
                </a:cubicBezTo>
                <a:cubicBezTo>
                  <a:pt x="866402" y="-9774"/>
                  <a:pt x="1016900" y="-17532"/>
                  <a:pt x="1273076" y="0"/>
                </a:cubicBezTo>
                <a:cubicBezTo>
                  <a:pt x="1519343" y="-34410"/>
                  <a:pt x="1705438" y="-53754"/>
                  <a:pt x="1909615" y="0"/>
                </a:cubicBezTo>
                <a:cubicBezTo>
                  <a:pt x="2120433" y="2855"/>
                  <a:pt x="2209200" y="-17463"/>
                  <a:pt x="2482499" y="0"/>
                </a:cubicBezTo>
                <a:cubicBezTo>
                  <a:pt x="2733571" y="54170"/>
                  <a:pt x="2997997" y="-48885"/>
                  <a:pt x="3182691" y="0"/>
                </a:cubicBezTo>
                <a:cubicBezTo>
                  <a:pt x="3182657" y="4844"/>
                  <a:pt x="3182281" y="11009"/>
                  <a:pt x="3182691" y="18288"/>
                </a:cubicBezTo>
                <a:cubicBezTo>
                  <a:pt x="2941063" y="3169"/>
                  <a:pt x="2872422" y="16194"/>
                  <a:pt x="2609807" y="18288"/>
                </a:cubicBezTo>
                <a:cubicBezTo>
                  <a:pt x="2341801" y="10032"/>
                  <a:pt x="2328606" y="28832"/>
                  <a:pt x="2068749" y="18288"/>
                </a:cubicBezTo>
                <a:cubicBezTo>
                  <a:pt x="1813820" y="1121"/>
                  <a:pt x="1714804" y="37605"/>
                  <a:pt x="1432211" y="18288"/>
                </a:cubicBezTo>
                <a:cubicBezTo>
                  <a:pt x="1164810" y="-27006"/>
                  <a:pt x="993140" y="27575"/>
                  <a:pt x="859327" y="18288"/>
                </a:cubicBezTo>
                <a:cubicBezTo>
                  <a:pt x="750703" y="-24974"/>
                  <a:pt x="236193" y="38731"/>
                  <a:pt x="0" y="18288"/>
                </a:cubicBezTo>
                <a:cubicBezTo>
                  <a:pt x="-649" y="11698"/>
                  <a:pt x="663" y="5413"/>
                  <a:pt x="0" y="0"/>
                </a:cubicBezTo>
                <a:close/>
              </a:path>
              <a:path w="3182691" h="18288" stroke="0" extrusionOk="0">
                <a:moveTo>
                  <a:pt x="0" y="0"/>
                </a:moveTo>
                <a:cubicBezTo>
                  <a:pt x="243084" y="-23531"/>
                  <a:pt x="399010" y="-30989"/>
                  <a:pt x="572884" y="0"/>
                </a:cubicBezTo>
                <a:cubicBezTo>
                  <a:pt x="745196" y="46048"/>
                  <a:pt x="956262" y="22379"/>
                  <a:pt x="1113942" y="0"/>
                </a:cubicBezTo>
                <a:cubicBezTo>
                  <a:pt x="1345494" y="6575"/>
                  <a:pt x="1537971" y="57434"/>
                  <a:pt x="1686826" y="0"/>
                </a:cubicBezTo>
                <a:cubicBezTo>
                  <a:pt x="1847487" y="-5870"/>
                  <a:pt x="2194651" y="-1232"/>
                  <a:pt x="2323364" y="0"/>
                </a:cubicBezTo>
                <a:cubicBezTo>
                  <a:pt x="2488731" y="36406"/>
                  <a:pt x="2902092" y="-40336"/>
                  <a:pt x="3182691" y="0"/>
                </a:cubicBezTo>
                <a:cubicBezTo>
                  <a:pt x="3182166" y="5049"/>
                  <a:pt x="3182884" y="12044"/>
                  <a:pt x="3182691" y="18288"/>
                </a:cubicBezTo>
                <a:cubicBezTo>
                  <a:pt x="3012562" y="-37820"/>
                  <a:pt x="2765408" y="35618"/>
                  <a:pt x="2546153" y="18288"/>
                </a:cubicBezTo>
                <a:cubicBezTo>
                  <a:pt x="2331952" y="13878"/>
                  <a:pt x="2142129" y="19805"/>
                  <a:pt x="1845961" y="18288"/>
                </a:cubicBezTo>
                <a:cubicBezTo>
                  <a:pt x="1537526" y="31994"/>
                  <a:pt x="1468653" y="-6175"/>
                  <a:pt x="1304903" y="18288"/>
                </a:cubicBezTo>
                <a:cubicBezTo>
                  <a:pt x="1191987" y="26138"/>
                  <a:pt x="927061" y="14626"/>
                  <a:pt x="604711" y="18288"/>
                </a:cubicBezTo>
                <a:cubicBezTo>
                  <a:pt x="273947" y="45577"/>
                  <a:pt x="111622" y="-24554"/>
                  <a:pt x="0" y="18288"/>
                </a:cubicBezTo>
                <a:cubicBezTo>
                  <a:pt x="-39" y="12511"/>
                  <a:pt x="-381" y="8039"/>
                  <a:pt x="0" y="0"/>
                </a:cubicBezTo>
                <a:close/>
              </a:path>
              <a:path w="3182691" h="18288" fill="none" stroke="0" extrusionOk="0">
                <a:moveTo>
                  <a:pt x="0" y="0"/>
                </a:moveTo>
                <a:cubicBezTo>
                  <a:pt x="245832" y="29445"/>
                  <a:pt x="388924" y="-28919"/>
                  <a:pt x="636538" y="0"/>
                </a:cubicBezTo>
                <a:cubicBezTo>
                  <a:pt x="838014" y="3247"/>
                  <a:pt x="1005059" y="8075"/>
                  <a:pt x="1273076" y="0"/>
                </a:cubicBezTo>
                <a:cubicBezTo>
                  <a:pt x="1555121" y="-15110"/>
                  <a:pt x="1674116" y="-4878"/>
                  <a:pt x="1909615" y="0"/>
                </a:cubicBezTo>
                <a:cubicBezTo>
                  <a:pt x="2127874" y="21642"/>
                  <a:pt x="2229467" y="-10228"/>
                  <a:pt x="2482499" y="0"/>
                </a:cubicBezTo>
                <a:cubicBezTo>
                  <a:pt x="2772379" y="28915"/>
                  <a:pt x="3003217" y="-43687"/>
                  <a:pt x="3182691" y="0"/>
                </a:cubicBezTo>
                <a:cubicBezTo>
                  <a:pt x="3183005" y="4158"/>
                  <a:pt x="3181712" y="12539"/>
                  <a:pt x="3182691" y="18288"/>
                </a:cubicBezTo>
                <a:cubicBezTo>
                  <a:pt x="2948637" y="17089"/>
                  <a:pt x="2873728" y="22327"/>
                  <a:pt x="2609807" y="18288"/>
                </a:cubicBezTo>
                <a:cubicBezTo>
                  <a:pt x="2342839" y="11870"/>
                  <a:pt x="2331621" y="30535"/>
                  <a:pt x="2068749" y="18288"/>
                </a:cubicBezTo>
                <a:cubicBezTo>
                  <a:pt x="1813814" y="-7352"/>
                  <a:pt x="1700576" y="36739"/>
                  <a:pt x="1432211" y="18288"/>
                </a:cubicBezTo>
                <a:cubicBezTo>
                  <a:pt x="1148444" y="-27053"/>
                  <a:pt x="987622" y="2403"/>
                  <a:pt x="859327" y="18288"/>
                </a:cubicBezTo>
                <a:cubicBezTo>
                  <a:pt x="743387" y="37422"/>
                  <a:pt x="194182" y="18789"/>
                  <a:pt x="0" y="18288"/>
                </a:cubicBezTo>
                <a:cubicBezTo>
                  <a:pt x="20" y="11469"/>
                  <a:pt x="-29" y="5154"/>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custGeom>
                    <a:avLst/>
                    <a:gdLst>
                      <a:gd name="connsiteX0" fmla="*/ 0 w 3182691"/>
                      <a:gd name="connsiteY0" fmla="*/ 0 h 18288"/>
                      <a:gd name="connsiteX1" fmla="*/ 636538 w 3182691"/>
                      <a:gd name="connsiteY1" fmla="*/ 0 h 18288"/>
                      <a:gd name="connsiteX2" fmla="*/ 1273076 w 3182691"/>
                      <a:gd name="connsiteY2" fmla="*/ 0 h 18288"/>
                      <a:gd name="connsiteX3" fmla="*/ 1909615 w 3182691"/>
                      <a:gd name="connsiteY3" fmla="*/ 0 h 18288"/>
                      <a:gd name="connsiteX4" fmla="*/ 2482499 w 3182691"/>
                      <a:gd name="connsiteY4" fmla="*/ 0 h 18288"/>
                      <a:gd name="connsiteX5" fmla="*/ 3182691 w 3182691"/>
                      <a:gd name="connsiteY5" fmla="*/ 0 h 18288"/>
                      <a:gd name="connsiteX6" fmla="*/ 3182691 w 3182691"/>
                      <a:gd name="connsiteY6" fmla="*/ 18288 h 18288"/>
                      <a:gd name="connsiteX7" fmla="*/ 2609807 w 3182691"/>
                      <a:gd name="connsiteY7" fmla="*/ 18288 h 18288"/>
                      <a:gd name="connsiteX8" fmla="*/ 2068749 w 3182691"/>
                      <a:gd name="connsiteY8" fmla="*/ 18288 h 18288"/>
                      <a:gd name="connsiteX9" fmla="*/ 1432211 w 3182691"/>
                      <a:gd name="connsiteY9" fmla="*/ 18288 h 18288"/>
                      <a:gd name="connsiteX10" fmla="*/ 859327 w 3182691"/>
                      <a:gd name="connsiteY10" fmla="*/ 18288 h 18288"/>
                      <a:gd name="connsiteX11" fmla="*/ 0 w 3182691"/>
                      <a:gd name="connsiteY11" fmla="*/ 18288 h 18288"/>
                      <a:gd name="connsiteX12" fmla="*/ 0 w 3182691"/>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691" h="18288" fill="none" extrusionOk="0">
                        <a:moveTo>
                          <a:pt x="0" y="0"/>
                        </a:moveTo>
                        <a:cubicBezTo>
                          <a:pt x="253588" y="25878"/>
                          <a:pt x="409323" y="-5359"/>
                          <a:pt x="636538" y="0"/>
                        </a:cubicBezTo>
                        <a:cubicBezTo>
                          <a:pt x="863753" y="5359"/>
                          <a:pt x="1013406" y="3458"/>
                          <a:pt x="1273076" y="0"/>
                        </a:cubicBezTo>
                        <a:cubicBezTo>
                          <a:pt x="1532746" y="-3458"/>
                          <a:pt x="1697408" y="-16840"/>
                          <a:pt x="1909615" y="0"/>
                        </a:cubicBezTo>
                        <a:cubicBezTo>
                          <a:pt x="2121822" y="16840"/>
                          <a:pt x="2213494" y="-18555"/>
                          <a:pt x="2482499" y="0"/>
                        </a:cubicBezTo>
                        <a:cubicBezTo>
                          <a:pt x="2751504" y="18555"/>
                          <a:pt x="3004132" y="-28750"/>
                          <a:pt x="3182691" y="0"/>
                        </a:cubicBezTo>
                        <a:cubicBezTo>
                          <a:pt x="3183133" y="4516"/>
                          <a:pt x="3181864" y="12266"/>
                          <a:pt x="3182691" y="18288"/>
                        </a:cubicBezTo>
                        <a:cubicBezTo>
                          <a:pt x="2947041" y="16687"/>
                          <a:pt x="2875741" y="22937"/>
                          <a:pt x="2609807" y="18288"/>
                        </a:cubicBezTo>
                        <a:cubicBezTo>
                          <a:pt x="2343873" y="13639"/>
                          <a:pt x="2331203" y="31729"/>
                          <a:pt x="2068749" y="18288"/>
                        </a:cubicBezTo>
                        <a:cubicBezTo>
                          <a:pt x="1806295" y="4847"/>
                          <a:pt x="1713773" y="47088"/>
                          <a:pt x="1432211" y="18288"/>
                        </a:cubicBezTo>
                        <a:cubicBezTo>
                          <a:pt x="1150649" y="-10512"/>
                          <a:pt x="982765" y="3747"/>
                          <a:pt x="859327" y="18288"/>
                        </a:cubicBezTo>
                        <a:cubicBezTo>
                          <a:pt x="735889" y="32829"/>
                          <a:pt x="254183" y="35231"/>
                          <a:pt x="0" y="18288"/>
                        </a:cubicBezTo>
                        <a:cubicBezTo>
                          <a:pt x="-306" y="11477"/>
                          <a:pt x="485" y="4355"/>
                          <a:pt x="0" y="0"/>
                        </a:cubicBezTo>
                        <a:close/>
                      </a:path>
                      <a:path w="3182691" h="18288" stroke="0" extrusionOk="0">
                        <a:moveTo>
                          <a:pt x="0" y="0"/>
                        </a:moveTo>
                        <a:cubicBezTo>
                          <a:pt x="247695" y="-19360"/>
                          <a:pt x="392581" y="-28596"/>
                          <a:pt x="572884" y="0"/>
                        </a:cubicBezTo>
                        <a:cubicBezTo>
                          <a:pt x="753187" y="28596"/>
                          <a:pt x="922042" y="4121"/>
                          <a:pt x="1113942" y="0"/>
                        </a:cubicBezTo>
                        <a:cubicBezTo>
                          <a:pt x="1305842" y="-4121"/>
                          <a:pt x="1501806" y="28092"/>
                          <a:pt x="1686826" y="0"/>
                        </a:cubicBezTo>
                        <a:cubicBezTo>
                          <a:pt x="1871846" y="-28092"/>
                          <a:pt x="2170181" y="-20672"/>
                          <a:pt x="2323364" y="0"/>
                        </a:cubicBezTo>
                        <a:cubicBezTo>
                          <a:pt x="2476547" y="20672"/>
                          <a:pt x="2919163" y="6097"/>
                          <a:pt x="3182691" y="0"/>
                        </a:cubicBezTo>
                        <a:cubicBezTo>
                          <a:pt x="3183268" y="4624"/>
                          <a:pt x="3183510" y="11191"/>
                          <a:pt x="3182691" y="18288"/>
                        </a:cubicBezTo>
                        <a:cubicBezTo>
                          <a:pt x="3026064" y="-10849"/>
                          <a:pt x="2775005" y="23067"/>
                          <a:pt x="2546153" y="18288"/>
                        </a:cubicBezTo>
                        <a:cubicBezTo>
                          <a:pt x="2317301" y="13509"/>
                          <a:pt x="2164351" y="-9884"/>
                          <a:pt x="1845961" y="18288"/>
                        </a:cubicBezTo>
                        <a:cubicBezTo>
                          <a:pt x="1527571" y="46460"/>
                          <a:pt x="1455006" y="5824"/>
                          <a:pt x="1304903" y="18288"/>
                        </a:cubicBezTo>
                        <a:cubicBezTo>
                          <a:pt x="1154800" y="30752"/>
                          <a:pt x="942107" y="-12056"/>
                          <a:pt x="604711" y="18288"/>
                        </a:cubicBezTo>
                        <a:cubicBezTo>
                          <a:pt x="267315" y="48632"/>
                          <a:pt x="141927" y="-8395"/>
                          <a:pt x="0" y="18288"/>
                        </a:cubicBezTo>
                        <a:cubicBezTo>
                          <a:pt x="-171" y="12755"/>
                          <a:pt x="-690" y="7930"/>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66AC91E-CAFE-4FE1-ACD3-B1D7A813B27C}"/>
              </a:ext>
            </a:extLst>
          </p:cNvPr>
          <p:cNvSpPr>
            <a:spLocks noGrp="1"/>
          </p:cNvSpPr>
          <p:nvPr>
            <p:ph idx="1"/>
          </p:nvPr>
        </p:nvSpPr>
        <p:spPr>
          <a:xfrm>
            <a:off x="3490722" y="2706624"/>
            <a:ext cx="5170932" cy="3483864"/>
          </a:xfrm>
        </p:spPr>
        <p:txBody>
          <a:bodyPr>
            <a:normAutofit/>
          </a:bodyPr>
          <a:lstStyle/>
          <a:p>
            <a:pPr>
              <a:lnSpc>
                <a:spcPct val="90000"/>
              </a:lnSpc>
            </a:pPr>
            <a:r>
              <a:rPr lang="en-US" sz="1600" dirty="0"/>
              <a:t>Seniors must take the following courses:</a:t>
            </a:r>
          </a:p>
          <a:p>
            <a:pPr lvl="1">
              <a:lnSpc>
                <a:spcPct val="90000"/>
              </a:lnSpc>
            </a:pPr>
            <a:r>
              <a:rPr lang="en-US" sz="1600" dirty="0"/>
              <a:t>English – 1 credit </a:t>
            </a:r>
          </a:p>
          <a:p>
            <a:pPr lvl="2">
              <a:lnSpc>
                <a:spcPct val="90000"/>
              </a:lnSpc>
            </a:pPr>
            <a:r>
              <a:rPr lang="en-US" sz="1600" dirty="0"/>
              <a:t>English 12, or AP Language and Composition, or AP Literature</a:t>
            </a:r>
          </a:p>
          <a:p>
            <a:pPr lvl="1">
              <a:lnSpc>
                <a:spcPct val="90000"/>
              </a:lnSpc>
            </a:pPr>
            <a:r>
              <a:rPr lang="en-US" sz="1600" dirty="0"/>
              <a:t>Math – 1 credit</a:t>
            </a:r>
          </a:p>
          <a:p>
            <a:pPr lvl="2">
              <a:lnSpc>
                <a:spcPct val="90000"/>
              </a:lnSpc>
            </a:pPr>
            <a:r>
              <a:rPr lang="en-US" sz="1600" dirty="0"/>
              <a:t>All students are required to take math or a math related class in the senior year. Students who have already earned four (4) credits in math, </a:t>
            </a:r>
            <a:r>
              <a:rPr lang="en-US" sz="1600" u="sng" dirty="0"/>
              <a:t>are required </a:t>
            </a:r>
            <a:r>
              <a:rPr lang="en-US" sz="1600" dirty="0"/>
              <a:t>to have a math or math related class in the senior schedule. </a:t>
            </a:r>
          </a:p>
          <a:p>
            <a:pPr lvl="2">
              <a:lnSpc>
                <a:spcPct val="90000"/>
              </a:lnSpc>
            </a:pPr>
            <a:r>
              <a:rPr lang="en-US" sz="1600" dirty="0"/>
              <a:t>See the course book for a listing of approved math related courses. </a:t>
            </a:r>
          </a:p>
        </p:txBody>
      </p:sp>
    </p:spTree>
    <p:extLst>
      <p:ext uri="{BB962C8B-B14F-4D97-AF65-F5344CB8AC3E}">
        <p14:creationId xmlns:p14="http://schemas.microsoft.com/office/powerpoint/2010/main" val="2994076098"/>
      </p:ext>
    </p:extLst>
  </p:cSld>
  <p:clrMapOvr>
    <a:masterClrMapping/>
  </p:clrMapOvr>
  <p:transition advClick="0" advTm="19912"/>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4E5862-D40A-4214-A952-B729CF46C18E}"/>
              </a:ext>
            </a:extLst>
          </p:cNvPr>
          <p:cNvSpPr>
            <a:spLocks noGrp="1"/>
          </p:cNvSpPr>
          <p:nvPr>
            <p:ph type="title"/>
          </p:nvPr>
        </p:nvSpPr>
        <p:spPr>
          <a:xfrm>
            <a:off x="704058" y="552091"/>
            <a:ext cx="2700645" cy="5431536"/>
          </a:xfrm>
        </p:spPr>
        <p:txBody>
          <a:bodyPr>
            <a:normAutofit/>
          </a:bodyPr>
          <a:lstStyle/>
          <a:p>
            <a:r>
              <a:rPr lang="en-US" sz="4700" b="1" dirty="0"/>
              <a:t>Incoming Seniors</a:t>
            </a:r>
            <a:endParaRPr lang="en-US" sz="4700" dirty="0"/>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347917" y="3261001"/>
            <a:ext cx="4480560" cy="13716"/>
          </a:xfrm>
          <a:custGeom>
            <a:avLst/>
            <a:gdLst>
              <a:gd name="connsiteX0" fmla="*/ 0 w 4480560"/>
              <a:gd name="connsiteY0" fmla="*/ 0 h 13716"/>
              <a:gd name="connsiteX1" fmla="*/ 595274 w 4480560"/>
              <a:gd name="connsiteY1" fmla="*/ 0 h 13716"/>
              <a:gd name="connsiteX2" fmla="*/ 1100938 w 4480560"/>
              <a:gd name="connsiteY2" fmla="*/ 0 h 13716"/>
              <a:gd name="connsiteX3" fmla="*/ 1651406 w 4480560"/>
              <a:gd name="connsiteY3" fmla="*/ 0 h 13716"/>
              <a:gd name="connsiteX4" fmla="*/ 2336292 w 4480560"/>
              <a:gd name="connsiteY4" fmla="*/ 0 h 13716"/>
              <a:gd name="connsiteX5" fmla="*/ 2931566 w 4480560"/>
              <a:gd name="connsiteY5" fmla="*/ 0 h 13716"/>
              <a:gd name="connsiteX6" fmla="*/ 3482035 w 4480560"/>
              <a:gd name="connsiteY6" fmla="*/ 0 h 13716"/>
              <a:gd name="connsiteX7" fmla="*/ 4480560 w 4480560"/>
              <a:gd name="connsiteY7" fmla="*/ 0 h 13716"/>
              <a:gd name="connsiteX8" fmla="*/ 4480560 w 4480560"/>
              <a:gd name="connsiteY8" fmla="*/ 13716 h 13716"/>
              <a:gd name="connsiteX9" fmla="*/ 3840480 w 4480560"/>
              <a:gd name="connsiteY9" fmla="*/ 13716 h 13716"/>
              <a:gd name="connsiteX10" fmla="*/ 3290011 w 4480560"/>
              <a:gd name="connsiteY10" fmla="*/ 13716 h 13716"/>
              <a:gd name="connsiteX11" fmla="*/ 2560320 w 4480560"/>
              <a:gd name="connsiteY11" fmla="*/ 13716 h 13716"/>
              <a:gd name="connsiteX12" fmla="*/ 1965046 w 4480560"/>
              <a:gd name="connsiteY12" fmla="*/ 13716 h 13716"/>
              <a:gd name="connsiteX13" fmla="*/ 1459382 w 4480560"/>
              <a:gd name="connsiteY13" fmla="*/ 13716 h 13716"/>
              <a:gd name="connsiteX14" fmla="*/ 774497 w 4480560"/>
              <a:gd name="connsiteY14" fmla="*/ 13716 h 13716"/>
              <a:gd name="connsiteX15" fmla="*/ 0 w 4480560"/>
              <a:gd name="connsiteY15" fmla="*/ 13716 h 13716"/>
              <a:gd name="connsiteX16" fmla="*/ 0 w 4480560"/>
              <a:gd name="connsiteY16" fmla="*/ 0 h 13716"/>
              <a:gd name="connsiteX0" fmla="*/ 0 w 4480560"/>
              <a:gd name="connsiteY0" fmla="*/ 0 h 13716"/>
              <a:gd name="connsiteX1" fmla="*/ 595274 w 4480560"/>
              <a:gd name="connsiteY1" fmla="*/ 0 h 13716"/>
              <a:gd name="connsiteX2" fmla="*/ 1100938 w 4480560"/>
              <a:gd name="connsiteY2" fmla="*/ 0 h 13716"/>
              <a:gd name="connsiteX3" fmla="*/ 1830629 w 4480560"/>
              <a:gd name="connsiteY3" fmla="*/ 0 h 13716"/>
              <a:gd name="connsiteX4" fmla="*/ 2425903 w 4480560"/>
              <a:gd name="connsiteY4" fmla="*/ 0 h 13716"/>
              <a:gd name="connsiteX5" fmla="*/ 3021178 w 4480560"/>
              <a:gd name="connsiteY5" fmla="*/ 0 h 13716"/>
              <a:gd name="connsiteX6" fmla="*/ 3750869 w 4480560"/>
              <a:gd name="connsiteY6" fmla="*/ 0 h 13716"/>
              <a:gd name="connsiteX7" fmla="*/ 4480560 w 4480560"/>
              <a:gd name="connsiteY7" fmla="*/ 0 h 13716"/>
              <a:gd name="connsiteX8" fmla="*/ 4480560 w 4480560"/>
              <a:gd name="connsiteY8" fmla="*/ 13716 h 13716"/>
              <a:gd name="connsiteX9" fmla="*/ 3930091 w 4480560"/>
              <a:gd name="connsiteY9" fmla="*/ 13716 h 13716"/>
              <a:gd name="connsiteX10" fmla="*/ 3290011 w 4480560"/>
              <a:gd name="connsiteY10" fmla="*/ 13716 h 13716"/>
              <a:gd name="connsiteX11" fmla="*/ 2649931 w 4480560"/>
              <a:gd name="connsiteY11" fmla="*/ 13716 h 13716"/>
              <a:gd name="connsiteX12" fmla="*/ 2054657 w 4480560"/>
              <a:gd name="connsiteY12" fmla="*/ 13716 h 13716"/>
              <a:gd name="connsiteX13" fmla="*/ 1324966 w 4480560"/>
              <a:gd name="connsiteY13" fmla="*/ 13716 h 13716"/>
              <a:gd name="connsiteX14" fmla="*/ 595274 w 4480560"/>
              <a:gd name="connsiteY14" fmla="*/ 13716 h 13716"/>
              <a:gd name="connsiteX15" fmla="*/ 0 w 4480560"/>
              <a:gd name="connsiteY15" fmla="*/ 13716 h 13716"/>
              <a:gd name="connsiteX16" fmla="*/ 0 w 4480560"/>
              <a:gd name="connsiteY1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3716" fill="none" extrusionOk="0">
                <a:moveTo>
                  <a:pt x="0" y="0"/>
                </a:moveTo>
                <a:cubicBezTo>
                  <a:pt x="267574" y="14606"/>
                  <a:pt x="338605" y="-40"/>
                  <a:pt x="595274" y="0"/>
                </a:cubicBezTo>
                <a:cubicBezTo>
                  <a:pt x="856171" y="-2198"/>
                  <a:pt x="863435" y="-13333"/>
                  <a:pt x="1100938" y="0"/>
                </a:cubicBezTo>
                <a:cubicBezTo>
                  <a:pt x="1340270" y="17713"/>
                  <a:pt x="1418448" y="-18893"/>
                  <a:pt x="1651406" y="0"/>
                </a:cubicBezTo>
                <a:cubicBezTo>
                  <a:pt x="1875387" y="1627"/>
                  <a:pt x="2153037" y="22688"/>
                  <a:pt x="2336292" y="0"/>
                </a:cubicBezTo>
                <a:cubicBezTo>
                  <a:pt x="2522206" y="-4211"/>
                  <a:pt x="2718333" y="34959"/>
                  <a:pt x="2931566" y="0"/>
                </a:cubicBezTo>
                <a:cubicBezTo>
                  <a:pt x="3137043" y="-17106"/>
                  <a:pt x="3304331" y="1415"/>
                  <a:pt x="3482035" y="0"/>
                </a:cubicBezTo>
                <a:cubicBezTo>
                  <a:pt x="3649837" y="-24078"/>
                  <a:pt x="4010577" y="-51921"/>
                  <a:pt x="4480560" y="0"/>
                </a:cubicBezTo>
                <a:cubicBezTo>
                  <a:pt x="4480642" y="3611"/>
                  <a:pt x="4480510" y="9346"/>
                  <a:pt x="4480560" y="13716"/>
                </a:cubicBezTo>
                <a:cubicBezTo>
                  <a:pt x="4305601" y="36948"/>
                  <a:pt x="4025154" y="21890"/>
                  <a:pt x="3840480" y="13716"/>
                </a:cubicBezTo>
                <a:cubicBezTo>
                  <a:pt x="3668919" y="-16903"/>
                  <a:pt x="3556555" y="-17246"/>
                  <a:pt x="3290011" y="13716"/>
                </a:cubicBezTo>
                <a:cubicBezTo>
                  <a:pt x="2991827" y="13600"/>
                  <a:pt x="2862038" y="-27094"/>
                  <a:pt x="2560320" y="13716"/>
                </a:cubicBezTo>
                <a:cubicBezTo>
                  <a:pt x="2273396" y="32804"/>
                  <a:pt x="2159701" y="35426"/>
                  <a:pt x="1965046" y="13716"/>
                </a:cubicBezTo>
                <a:cubicBezTo>
                  <a:pt x="1785994" y="24616"/>
                  <a:pt x="1686680" y="47748"/>
                  <a:pt x="1459382" y="13716"/>
                </a:cubicBezTo>
                <a:cubicBezTo>
                  <a:pt x="1260610" y="398"/>
                  <a:pt x="913962" y="26960"/>
                  <a:pt x="774497" y="13716"/>
                </a:cubicBezTo>
                <a:cubicBezTo>
                  <a:pt x="689426" y="-2719"/>
                  <a:pt x="378264" y="1751"/>
                  <a:pt x="0" y="13716"/>
                </a:cubicBezTo>
                <a:cubicBezTo>
                  <a:pt x="-173" y="8371"/>
                  <a:pt x="-387" y="6213"/>
                  <a:pt x="0" y="0"/>
                </a:cubicBezTo>
                <a:close/>
              </a:path>
              <a:path w="4480560" h="13716" stroke="0" extrusionOk="0">
                <a:moveTo>
                  <a:pt x="0" y="0"/>
                </a:moveTo>
                <a:cubicBezTo>
                  <a:pt x="290844" y="5546"/>
                  <a:pt x="318443" y="10543"/>
                  <a:pt x="595274" y="0"/>
                </a:cubicBezTo>
                <a:cubicBezTo>
                  <a:pt x="862223" y="-10630"/>
                  <a:pt x="1008164" y="-6970"/>
                  <a:pt x="1100938" y="0"/>
                </a:cubicBezTo>
                <a:cubicBezTo>
                  <a:pt x="1231751" y="-9052"/>
                  <a:pt x="1563421" y="-55931"/>
                  <a:pt x="1830629" y="0"/>
                </a:cubicBezTo>
                <a:cubicBezTo>
                  <a:pt x="2081843" y="38764"/>
                  <a:pt x="2181743" y="16966"/>
                  <a:pt x="2425903" y="0"/>
                </a:cubicBezTo>
                <a:cubicBezTo>
                  <a:pt x="2657412" y="-20059"/>
                  <a:pt x="2795431" y="8423"/>
                  <a:pt x="3021178" y="0"/>
                </a:cubicBezTo>
                <a:cubicBezTo>
                  <a:pt x="3275119" y="-4749"/>
                  <a:pt x="3480943" y="2522"/>
                  <a:pt x="3750869" y="0"/>
                </a:cubicBezTo>
                <a:cubicBezTo>
                  <a:pt x="4005211" y="16055"/>
                  <a:pt x="4302144" y="-2969"/>
                  <a:pt x="4480560" y="0"/>
                </a:cubicBezTo>
                <a:cubicBezTo>
                  <a:pt x="4480397" y="3458"/>
                  <a:pt x="4481383" y="8632"/>
                  <a:pt x="4480560" y="13716"/>
                </a:cubicBezTo>
                <a:cubicBezTo>
                  <a:pt x="4261480" y="-10003"/>
                  <a:pt x="4206199" y="28529"/>
                  <a:pt x="3930091" y="13716"/>
                </a:cubicBezTo>
                <a:cubicBezTo>
                  <a:pt x="3666932" y="-15474"/>
                  <a:pt x="3493645" y="14804"/>
                  <a:pt x="3290011" y="13716"/>
                </a:cubicBezTo>
                <a:cubicBezTo>
                  <a:pt x="3137078" y="-41032"/>
                  <a:pt x="2894690" y="-17948"/>
                  <a:pt x="2649931" y="13716"/>
                </a:cubicBezTo>
                <a:cubicBezTo>
                  <a:pt x="2413020" y="21294"/>
                  <a:pt x="2225991" y="-10559"/>
                  <a:pt x="2054657" y="13716"/>
                </a:cubicBezTo>
                <a:cubicBezTo>
                  <a:pt x="1886877" y="37541"/>
                  <a:pt x="1548763" y="45390"/>
                  <a:pt x="1324966" y="13716"/>
                </a:cubicBezTo>
                <a:cubicBezTo>
                  <a:pt x="1040995" y="1897"/>
                  <a:pt x="786929" y="-17655"/>
                  <a:pt x="595274" y="13716"/>
                </a:cubicBezTo>
                <a:cubicBezTo>
                  <a:pt x="371401" y="32831"/>
                  <a:pt x="168483" y="23167"/>
                  <a:pt x="0" y="13716"/>
                </a:cubicBezTo>
                <a:cubicBezTo>
                  <a:pt x="-740" y="8467"/>
                  <a:pt x="-279" y="4434"/>
                  <a:pt x="0" y="0"/>
                </a:cubicBezTo>
                <a:close/>
              </a:path>
              <a:path w="4480560" h="13716" fill="none" stroke="0" extrusionOk="0">
                <a:moveTo>
                  <a:pt x="0" y="0"/>
                </a:moveTo>
                <a:cubicBezTo>
                  <a:pt x="254633" y="596"/>
                  <a:pt x="318854" y="8353"/>
                  <a:pt x="595274" y="0"/>
                </a:cubicBezTo>
                <a:cubicBezTo>
                  <a:pt x="857042" y="-2503"/>
                  <a:pt x="863005" y="-13327"/>
                  <a:pt x="1100938" y="0"/>
                </a:cubicBezTo>
                <a:cubicBezTo>
                  <a:pt x="1322315" y="28736"/>
                  <a:pt x="1429801" y="-15572"/>
                  <a:pt x="1651406" y="0"/>
                </a:cubicBezTo>
                <a:cubicBezTo>
                  <a:pt x="1861310" y="20479"/>
                  <a:pt x="2199002" y="36173"/>
                  <a:pt x="2336292" y="0"/>
                </a:cubicBezTo>
                <a:cubicBezTo>
                  <a:pt x="2504451" y="-23230"/>
                  <a:pt x="2735943" y="-3451"/>
                  <a:pt x="2931566" y="0"/>
                </a:cubicBezTo>
                <a:cubicBezTo>
                  <a:pt x="3109081" y="-33272"/>
                  <a:pt x="3310374" y="39503"/>
                  <a:pt x="3482035" y="0"/>
                </a:cubicBezTo>
                <a:cubicBezTo>
                  <a:pt x="3630968" y="-117346"/>
                  <a:pt x="3975789" y="30358"/>
                  <a:pt x="4480560" y="0"/>
                </a:cubicBezTo>
                <a:cubicBezTo>
                  <a:pt x="4480546" y="3532"/>
                  <a:pt x="4481771" y="9530"/>
                  <a:pt x="4480560" y="13716"/>
                </a:cubicBezTo>
                <a:cubicBezTo>
                  <a:pt x="4299745" y="8025"/>
                  <a:pt x="4055484" y="54224"/>
                  <a:pt x="3840480" y="13716"/>
                </a:cubicBezTo>
                <a:cubicBezTo>
                  <a:pt x="3665362" y="14404"/>
                  <a:pt x="3548412" y="6532"/>
                  <a:pt x="3290011" y="13716"/>
                </a:cubicBezTo>
                <a:cubicBezTo>
                  <a:pt x="3037450" y="36923"/>
                  <a:pt x="2862123" y="43167"/>
                  <a:pt x="2560320" y="13716"/>
                </a:cubicBezTo>
                <a:cubicBezTo>
                  <a:pt x="2308793" y="7156"/>
                  <a:pt x="2153402" y="-25971"/>
                  <a:pt x="1965046" y="13716"/>
                </a:cubicBezTo>
                <a:cubicBezTo>
                  <a:pt x="1778601" y="25944"/>
                  <a:pt x="1672011" y="23840"/>
                  <a:pt x="1459382" y="13716"/>
                </a:cubicBezTo>
                <a:cubicBezTo>
                  <a:pt x="1212351" y="-9856"/>
                  <a:pt x="906131" y="12859"/>
                  <a:pt x="774497" y="13716"/>
                </a:cubicBezTo>
                <a:cubicBezTo>
                  <a:pt x="636671" y="-47283"/>
                  <a:pt x="331670" y="1705"/>
                  <a:pt x="0" y="13716"/>
                </a:cubicBezTo>
                <a:cubicBezTo>
                  <a:pt x="-561" y="8546"/>
                  <a:pt x="-377" y="61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4480560"/>
                      <a:gd name="connsiteY0" fmla="*/ 0 h 13716"/>
                      <a:gd name="connsiteX1" fmla="*/ 595274 w 4480560"/>
                      <a:gd name="connsiteY1" fmla="*/ 0 h 13716"/>
                      <a:gd name="connsiteX2" fmla="*/ 1100938 w 4480560"/>
                      <a:gd name="connsiteY2" fmla="*/ 0 h 13716"/>
                      <a:gd name="connsiteX3" fmla="*/ 1651406 w 4480560"/>
                      <a:gd name="connsiteY3" fmla="*/ 0 h 13716"/>
                      <a:gd name="connsiteX4" fmla="*/ 2336292 w 4480560"/>
                      <a:gd name="connsiteY4" fmla="*/ 0 h 13716"/>
                      <a:gd name="connsiteX5" fmla="*/ 2931566 w 4480560"/>
                      <a:gd name="connsiteY5" fmla="*/ 0 h 13716"/>
                      <a:gd name="connsiteX6" fmla="*/ 3482035 w 4480560"/>
                      <a:gd name="connsiteY6" fmla="*/ 0 h 13716"/>
                      <a:gd name="connsiteX7" fmla="*/ 4480560 w 4480560"/>
                      <a:gd name="connsiteY7" fmla="*/ 0 h 13716"/>
                      <a:gd name="connsiteX8" fmla="*/ 4480560 w 4480560"/>
                      <a:gd name="connsiteY8" fmla="*/ 13716 h 13716"/>
                      <a:gd name="connsiteX9" fmla="*/ 3840480 w 4480560"/>
                      <a:gd name="connsiteY9" fmla="*/ 13716 h 13716"/>
                      <a:gd name="connsiteX10" fmla="*/ 3290011 w 4480560"/>
                      <a:gd name="connsiteY10" fmla="*/ 13716 h 13716"/>
                      <a:gd name="connsiteX11" fmla="*/ 2560320 w 4480560"/>
                      <a:gd name="connsiteY11" fmla="*/ 13716 h 13716"/>
                      <a:gd name="connsiteX12" fmla="*/ 1965046 w 4480560"/>
                      <a:gd name="connsiteY12" fmla="*/ 13716 h 13716"/>
                      <a:gd name="connsiteX13" fmla="*/ 1459382 w 4480560"/>
                      <a:gd name="connsiteY13" fmla="*/ 13716 h 13716"/>
                      <a:gd name="connsiteX14" fmla="*/ 774497 w 4480560"/>
                      <a:gd name="connsiteY14" fmla="*/ 13716 h 13716"/>
                      <a:gd name="connsiteX15" fmla="*/ 0 w 4480560"/>
                      <a:gd name="connsiteY15" fmla="*/ 13716 h 13716"/>
                      <a:gd name="connsiteX16" fmla="*/ 0 w 4480560"/>
                      <a:gd name="connsiteY1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3716"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273" y="3379"/>
                          <a:pt x="4480768" y="9289"/>
                          <a:pt x="4480560" y="13716"/>
                        </a:cubicBezTo>
                        <a:cubicBezTo>
                          <a:pt x="4314132" y="10352"/>
                          <a:pt x="4028383" y="32060"/>
                          <a:pt x="3840480" y="13716"/>
                        </a:cubicBezTo>
                        <a:cubicBezTo>
                          <a:pt x="3652577" y="-4628"/>
                          <a:pt x="3547615" y="-1724"/>
                          <a:pt x="3290011" y="13716"/>
                        </a:cubicBezTo>
                        <a:cubicBezTo>
                          <a:pt x="3032407" y="29156"/>
                          <a:pt x="2830268" y="4147"/>
                          <a:pt x="2560320" y="13716"/>
                        </a:cubicBezTo>
                        <a:cubicBezTo>
                          <a:pt x="2290372" y="23285"/>
                          <a:pt x="2147422" y="2156"/>
                          <a:pt x="1965046" y="13716"/>
                        </a:cubicBezTo>
                        <a:cubicBezTo>
                          <a:pt x="1782670" y="25276"/>
                          <a:pt x="1689791" y="36108"/>
                          <a:pt x="1459382" y="13716"/>
                        </a:cubicBezTo>
                        <a:cubicBezTo>
                          <a:pt x="1228973" y="-8676"/>
                          <a:pt x="915486" y="31929"/>
                          <a:pt x="774497" y="13716"/>
                        </a:cubicBezTo>
                        <a:cubicBezTo>
                          <a:pt x="633508" y="-4497"/>
                          <a:pt x="361442" y="-15679"/>
                          <a:pt x="0" y="13716"/>
                        </a:cubicBezTo>
                        <a:cubicBezTo>
                          <a:pt x="-362" y="8190"/>
                          <a:pt x="-434" y="6098"/>
                          <a:pt x="0" y="0"/>
                        </a:cubicBezTo>
                        <a:close/>
                      </a:path>
                      <a:path w="4480560" h="13716"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0360" y="3832"/>
                          <a:pt x="4481152" y="9314"/>
                          <a:pt x="4480560" y="13716"/>
                        </a:cubicBezTo>
                        <a:cubicBezTo>
                          <a:pt x="4279652" y="-11422"/>
                          <a:pt x="4200762" y="36994"/>
                          <a:pt x="3930091" y="13716"/>
                        </a:cubicBezTo>
                        <a:cubicBezTo>
                          <a:pt x="3659420" y="-9562"/>
                          <a:pt x="3456052" y="17722"/>
                          <a:pt x="3290011" y="13716"/>
                        </a:cubicBezTo>
                        <a:cubicBezTo>
                          <a:pt x="3123970" y="9710"/>
                          <a:pt x="2882392" y="28246"/>
                          <a:pt x="2649931" y="13716"/>
                        </a:cubicBezTo>
                        <a:cubicBezTo>
                          <a:pt x="2417470" y="-814"/>
                          <a:pt x="2238426" y="2765"/>
                          <a:pt x="2054657" y="13716"/>
                        </a:cubicBezTo>
                        <a:cubicBezTo>
                          <a:pt x="1870888" y="24667"/>
                          <a:pt x="1566368" y="40468"/>
                          <a:pt x="1324966" y="13716"/>
                        </a:cubicBezTo>
                        <a:cubicBezTo>
                          <a:pt x="1083564" y="-13036"/>
                          <a:pt x="787410" y="6374"/>
                          <a:pt x="595274" y="13716"/>
                        </a:cubicBezTo>
                        <a:cubicBezTo>
                          <a:pt x="403138" y="21058"/>
                          <a:pt x="169622" y="5927"/>
                          <a:pt x="0" y="13716"/>
                        </a:cubicBezTo>
                        <a:cubicBezTo>
                          <a:pt x="-475" y="8699"/>
                          <a:pt x="-565" y="4408"/>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2">
            <a:extLst>
              <a:ext uri="{FF2B5EF4-FFF2-40B4-BE49-F238E27FC236}">
                <a16:creationId xmlns:a16="http://schemas.microsoft.com/office/drawing/2014/main" id="{158B655C-AAF4-4FD2-BE15-76ADE8CC8A4D}"/>
              </a:ext>
            </a:extLst>
          </p:cNvPr>
          <p:cNvSpPr>
            <a:spLocks noGrp="1"/>
          </p:cNvSpPr>
          <p:nvPr>
            <p:ph idx="1"/>
          </p:nvPr>
        </p:nvSpPr>
        <p:spPr>
          <a:xfrm>
            <a:off x="3368571" y="573497"/>
            <a:ext cx="5385551" cy="6030453"/>
          </a:xfrm>
        </p:spPr>
        <p:txBody>
          <a:bodyPr anchor="ctr">
            <a:normAutofit/>
          </a:bodyPr>
          <a:lstStyle/>
          <a:p>
            <a:pPr lvl="1"/>
            <a:r>
              <a:rPr lang="en-US" sz="2200" dirty="0"/>
              <a:t>Economics - .5 credit </a:t>
            </a:r>
          </a:p>
          <a:p>
            <a:pPr lvl="2"/>
            <a:r>
              <a:rPr lang="en-US" sz="2200" dirty="0"/>
              <a:t>Or AP Macro/Micro Economics – 1 credit </a:t>
            </a:r>
          </a:p>
          <a:p>
            <a:pPr lvl="2"/>
            <a:r>
              <a:rPr lang="en-US" sz="2200" dirty="0"/>
              <a:t>If not previously taken</a:t>
            </a:r>
          </a:p>
          <a:p>
            <a:pPr lvl="1"/>
            <a:r>
              <a:rPr lang="en-US" sz="2200" dirty="0"/>
              <a:t>Government - .5 credit</a:t>
            </a:r>
          </a:p>
          <a:p>
            <a:pPr lvl="2"/>
            <a:r>
              <a:rPr lang="en-US" sz="2200" dirty="0"/>
              <a:t>Or AP Government and Politics I/II – 1 credit</a:t>
            </a:r>
          </a:p>
          <a:p>
            <a:pPr lvl="2"/>
            <a:r>
              <a:rPr lang="en-US" sz="2200" dirty="0"/>
              <a:t>If not previously</a:t>
            </a:r>
          </a:p>
          <a:p>
            <a:pPr lvl="1"/>
            <a:r>
              <a:rPr lang="en-US" sz="2200" dirty="0"/>
              <a:t>Remaining credits (courses) should be chosen to work towards graduation requirements and college and career goals.</a:t>
            </a:r>
          </a:p>
          <a:p>
            <a:pPr lvl="1"/>
            <a:r>
              <a:rPr lang="en-US" sz="2200" dirty="0"/>
              <a:t>World Language also counts as core for universities.</a:t>
            </a:r>
          </a:p>
        </p:txBody>
      </p:sp>
    </p:spTree>
    <p:extLst>
      <p:ext uri="{BB962C8B-B14F-4D97-AF65-F5344CB8AC3E}">
        <p14:creationId xmlns:p14="http://schemas.microsoft.com/office/powerpoint/2010/main" val="4231136357"/>
      </p:ext>
    </p:extLst>
  </p:cSld>
  <p:clrMapOvr>
    <a:masterClrMapping/>
  </p:clrMapOvr>
  <p:transition advClick="0" advTm="19912"/>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3335867"/>
            <a:ext cx="246888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330" y="623275"/>
            <a:ext cx="8178790"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06FFB46-20F8-41B8-B15C-B90DD18378F6}"/>
              </a:ext>
            </a:extLst>
          </p:cNvPr>
          <p:cNvSpPr>
            <a:spLocks noGrp="1"/>
          </p:cNvSpPr>
          <p:nvPr>
            <p:ph type="title"/>
          </p:nvPr>
        </p:nvSpPr>
        <p:spPr>
          <a:xfrm>
            <a:off x="963929" y="699033"/>
            <a:ext cx="6503671" cy="778205"/>
          </a:xfrm>
        </p:spPr>
        <p:txBody>
          <a:bodyPr anchor="ctr">
            <a:normAutofit fontScale="90000"/>
          </a:bodyPr>
          <a:lstStyle/>
          <a:p>
            <a:r>
              <a:rPr lang="en-US" sz="6300" b="1" dirty="0"/>
              <a:t>Internship</a:t>
            </a:r>
            <a:endParaRPr lang="en-US" sz="6300" dirty="0"/>
          </a:p>
        </p:txBody>
      </p:sp>
      <p:sp>
        <p:nvSpPr>
          <p:cNvPr id="3" name="Content Placeholder 2">
            <a:extLst>
              <a:ext uri="{FF2B5EF4-FFF2-40B4-BE49-F238E27FC236}">
                <a16:creationId xmlns:a16="http://schemas.microsoft.com/office/drawing/2014/main" id="{76D0F9C9-8532-49D6-A50F-F1D05C26B921}"/>
              </a:ext>
            </a:extLst>
          </p:cNvPr>
          <p:cNvSpPr>
            <a:spLocks noGrp="1"/>
          </p:cNvSpPr>
          <p:nvPr>
            <p:ph idx="1"/>
          </p:nvPr>
        </p:nvSpPr>
        <p:spPr>
          <a:xfrm>
            <a:off x="963930" y="1552997"/>
            <a:ext cx="6351270" cy="4605970"/>
          </a:xfrm>
        </p:spPr>
        <p:txBody>
          <a:bodyPr anchor="t">
            <a:normAutofit/>
          </a:bodyPr>
          <a:lstStyle/>
          <a:p>
            <a:pPr lvl="1">
              <a:lnSpc>
                <a:spcPct val="90000"/>
              </a:lnSpc>
            </a:pPr>
            <a:r>
              <a:rPr lang="en-US" sz="2100" dirty="0"/>
              <a:t>This opportunity is </a:t>
            </a:r>
            <a:r>
              <a:rPr lang="en-US" sz="2100" i="1" u="sng" dirty="0"/>
              <a:t>only</a:t>
            </a:r>
            <a:r>
              <a:rPr lang="en-US" sz="2100" dirty="0"/>
              <a:t> for senior students who are enrolled in a related CTE course/program of study and have previously taken courses in that program.</a:t>
            </a:r>
          </a:p>
          <a:p>
            <a:pPr lvl="1">
              <a:lnSpc>
                <a:spcPct val="90000"/>
              </a:lnSpc>
            </a:pPr>
            <a:r>
              <a:rPr lang="en-US" sz="2100" dirty="0"/>
              <a:t>See </a:t>
            </a:r>
            <a:r>
              <a:rPr lang="en-US" sz="2100" i="1" u="sng" dirty="0"/>
              <a:t>Course Book</a:t>
            </a:r>
            <a:r>
              <a:rPr lang="en-US" sz="2100" i="1" dirty="0"/>
              <a:t> </a:t>
            </a:r>
            <a:r>
              <a:rPr lang="en-US" sz="2100" dirty="0"/>
              <a:t>for pre-requisites for Internship and related classes needed.</a:t>
            </a:r>
          </a:p>
          <a:p>
            <a:pPr lvl="1">
              <a:lnSpc>
                <a:spcPct val="90000"/>
              </a:lnSpc>
            </a:pPr>
            <a:r>
              <a:rPr lang="en-US" sz="2100" dirty="0"/>
              <a:t>Seniors may take one or two hours of internship and will be dismissed from school for 5</a:t>
            </a:r>
            <a:r>
              <a:rPr lang="en-US" sz="2100" baseline="30000" dirty="0"/>
              <a:t>th</a:t>
            </a:r>
            <a:r>
              <a:rPr lang="en-US" sz="2100" dirty="0"/>
              <a:t> and or 6</a:t>
            </a:r>
            <a:r>
              <a:rPr lang="en-US" sz="2100" baseline="30000" dirty="0"/>
              <a:t>th</a:t>
            </a:r>
            <a:r>
              <a:rPr lang="en-US" sz="2100" dirty="0"/>
              <a:t> hours (</a:t>
            </a:r>
            <a:r>
              <a:rPr lang="en-US" sz="2100" u="sng" dirty="0"/>
              <a:t>you must have your own transportation</a:t>
            </a:r>
            <a:r>
              <a:rPr lang="en-US" sz="2100" dirty="0"/>
              <a:t>). </a:t>
            </a:r>
          </a:p>
          <a:p>
            <a:pPr lvl="1">
              <a:lnSpc>
                <a:spcPct val="90000"/>
              </a:lnSpc>
            </a:pPr>
            <a:r>
              <a:rPr lang="en-US" sz="2100" dirty="0"/>
              <a:t>Senior students interested in Internship who have additional questions should see Mrs. Seneker, the internship coordinator, in room 152. </a:t>
            </a:r>
          </a:p>
        </p:txBody>
      </p:sp>
    </p:spTree>
    <p:extLst>
      <p:ext uri="{BB962C8B-B14F-4D97-AF65-F5344CB8AC3E}">
        <p14:creationId xmlns:p14="http://schemas.microsoft.com/office/powerpoint/2010/main" val="1451426888"/>
      </p:ext>
    </p:extLst>
  </p:cSld>
  <p:clrMapOvr>
    <a:masterClrMapping/>
  </p:clrMapOvr>
  <p:transition advClick="0" advTm="19912"/>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9A4AFC-94A5-4DAD-A63F-4ACEF0BD055C}"/>
              </a:ext>
            </a:extLst>
          </p:cNvPr>
          <p:cNvSpPr>
            <a:spLocks noGrp="1"/>
          </p:cNvSpPr>
          <p:nvPr>
            <p:ph type="title"/>
          </p:nvPr>
        </p:nvSpPr>
        <p:spPr>
          <a:xfrm>
            <a:off x="4343401" y="365125"/>
            <a:ext cx="4171948" cy="1082675"/>
          </a:xfrm>
        </p:spPr>
        <p:txBody>
          <a:bodyPr>
            <a:normAutofit/>
          </a:bodyPr>
          <a:lstStyle/>
          <a:p>
            <a:r>
              <a:rPr lang="en-US" b="1" dirty="0"/>
              <a:t>Incoming Seniors</a:t>
            </a:r>
            <a:endParaRPr lang="en-US" dirty="0"/>
          </a:p>
        </p:txBody>
      </p:sp>
      <p:pic>
        <p:nvPicPr>
          <p:cNvPr id="8" name="Picture 7" descr="A close up of a logo&#10;&#10;Description automatically generated">
            <a:extLst>
              <a:ext uri="{FF2B5EF4-FFF2-40B4-BE49-F238E27FC236}">
                <a16:creationId xmlns:a16="http://schemas.microsoft.com/office/drawing/2014/main" id="{9090AB19-18B1-4374-9D64-76F11DE8E53C}"/>
              </a:ext>
            </a:extLst>
          </p:cNvPr>
          <p:cNvPicPr>
            <a:picLocks noChangeAspect="1"/>
          </p:cNvPicPr>
          <p:nvPr/>
        </p:nvPicPr>
        <p:blipFill rotWithShape="1">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9823" r="33353" b="1"/>
          <a:stretch/>
        </p:blipFill>
        <p:spPr>
          <a:xfrm>
            <a:off x="20" y="10"/>
            <a:ext cx="4587406"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a:extLst>
              <a:ext uri="{FF2B5EF4-FFF2-40B4-BE49-F238E27FC236}">
                <a16:creationId xmlns:a16="http://schemas.microsoft.com/office/drawing/2014/main" id="{E5F107D8-7269-4D3F-852D-030E28D13AA3}"/>
              </a:ext>
            </a:extLst>
          </p:cNvPr>
          <p:cNvSpPr>
            <a:spLocks noGrp="1"/>
          </p:cNvSpPr>
          <p:nvPr>
            <p:ph idx="1"/>
          </p:nvPr>
        </p:nvSpPr>
        <p:spPr>
          <a:xfrm>
            <a:off x="4587427" y="1524000"/>
            <a:ext cx="3927922" cy="4652963"/>
          </a:xfrm>
        </p:spPr>
        <p:txBody>
          <a:bodyPr>
            <a:normAutofit/>
          </a:bodyPr>
          <a:lstStyle/>
          <a:p>
            <a:r>
              <a:rPr lang="en-US" sz="2000" dirty="0"/>
              <a:t>Students will not be allowed to participate in graduation ceremonies if all graduation requirements are not met.</a:t>
            </a:r>
          </a:p>
          <a:p>
            <a:pPr marL="0" indent="0">
              <a:buNone/>
            </a:pPr>
            <a:endParaRPr lang="en-US" sz="2000" dirty="0"/>
          </a:p>
          <a:p>
            <a:r>
              <a:rPr lang="en-US" sz="2000" dirty="0"/>
              <a:t>Students must earn 22 credits and earn credit in all required course work.</a:t>
            </a:r>
          </a:p>
          <a:p>
            <a:pPr marL="0" indent="0">
              <a:buNone/>
            </a:pPr>
            <a:endParaRPr lang="en-US" sz="2000" dirty="0"/>
          </a:p>
          <a:p>
            <a:r>
              <a:rPr lang="en-US" sz="2000" dirty="0"/>
              <a:t>Attendance could impact the ability to participate in end-of-the-year senior activities such as the ceremony and/or prom. </a:t>
            </a:r>
          </a:p>
        </p:txBody>
      </p:sp>
    </p:spTree>
    <p:extLst>
      <p:ext uri="{BB962C8B-B14F-4D97-AF65-F5344CB8AC3E}">
        <p14:creationId xmlns:p14="http://schemas.microsoft.com/office/powerpoint/2010/main" val="3865401901"/>
      </p:ext>
    </p:extLst>
  </p:cSld>
  <p:clrMapOvr>
    <a:masterClrMapping/>
  </p:clrMapOvr>
  <p:transition advClick="0" advTm="19912"/>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365125"/>
            <a:ext cx="3938487" cy="777875"/>
          </a:xfrm>
        </p:spPr>
        <p:txBody>
          <a:bodyPr>
            <a:normAutofit/>
          </a:bodyPr>
          <a:lstStyle/>
          <a:p>
            <a:r>
              <a:rPr lang="en-US" b="1" i="1" dirty="0"/>
              <a:t>NCAA</a:t>
            </a:r>
          </a:p>
        </p:txBody>
      </p:sp>
      <p:sp>
        <p:nvSpPr>
          <p:cNvPr id="3" name="Content Placeholder 2"/>
          <p:cNvSpPr>
            <a:spLocks noGrp="1"/>
          </p:cNvSpPr>
          <p:nvPr>
            <p:ph idx="1"/>
          </p:nvPr>
        </p:nvSpPr>
        <p:spPr>
          <a:xfrm>
            <a:off x="228600" y="1143000"/>
            <a:ext cx="4472089" cy="5181600"/>
          </a:xfrm>
        </p:spPr>
        <p:txBody>
          <a:bodyPr>
            <a:normAutofit/>
          </a:bodyPr>
          <a:lstStyle/>
          <a:p>
            <a:pPr marL="0" indent="0">
              <a:lnSpc>
                <a:spcPct val="90000"/>
              </a:lnSpc>
              <a:buNone/>
            </a:pPr>
            <a:r>
              <a:rPr lang="en-US" sz="1600" b="1" dirty="0"/>
              <a:t>If you have interest in playing a sport in college:</a:t>
            </a:r>
          </a:p>
          <a:p>
            <a:pPr>
              <a:lnSpc>
                <a:spcPct val="90000"/>
              </a:lnSpc>
            </a:pPr>
            <a:endParaRPr lang="en-US" sz="1600" dirty="0"/>
          </a:p>
          <a:p>
            <a:pPr>
              <a:lnSpc>
                <a:spcPct val="90000"/>
              </a:lnSpc>
            </a:pPr>
            <a:r>
              <a:rPr lang="en-US" sz="1600" dirty="0"/>
              <a:t>Talk to your counselor and your coach as early as 10</a:t>
            </a:r>
            <a:r>
              <a:rPr lang="en-US" sz="1600" baseline="30000" dirty="0"/>
              <a:t>th</a:t>
            </a:r>
            <a:r>
              <a:rPr lang="en-US" sz="1600" dirty="0"/>
              <a:t> grade, but no later than the end of junior year.</a:t>
            </a:r>
          </a:p>
          <a:p>
            <a:pPr>
              <a:lnSpc>
                <a:spcPct val="90000"/>
              </a:lnSpc>
            </a:pPr>
            <a:r>
              <a:rPr lang="en-US" sz="1600" dirty="0"/>
              <a:t>The list of NCAA-approved courses and Division I and II eligibility worksheets are under the Counseling tab on Dakota’s website.  </a:t>
            </a:r>
          </a:p>
          <a:p>
            <a:pPr>
              <a:lnSpc>
                <a:spcPct val="90000"/>
              </a:lnSpc>
            </a:pPr>
            <a:r>
              <a:rPr lang="en-US" sz="1600" dirty="0"/>
              <a:t>Keep track of NCAA requirements and verify that your course selections meet those requirements.</a:t>
            </a:r>
          </a:p>
          <a:p>
            <a:pPr marL="0" indent="0">
              <a:lnSpc>
                <a:spcPct val="90000"/>
              </a:lnSpc>
              <a:buNone/>
            </a:pPr>
            <a:endParaRPr lang="en-US" sz="1600" dirty="0"/>
          </a:p>
          <a:p>
            <a:pPr marL="0" indent="0">
              <a:lnSpc>
                <a:spcPct val="90000"/>
              </a:lnSpc>
              <a:buNone/>
            </a:pPr>
            <a:r>
              <a:rPr lang="en-US" sz="1600" b="1" dirty="0"/>
              <a:t>Note:</a:t>
            </a:r>
          </a:p>
          <a:p>
            <a:pPr>
              <a:lnSpc>
                <a:spcPct val="90000"/>
              </a:lnSpc>
            </a:pPr>
            <a:r>
              <a:rPr lang="en-US" sz="1600" dirty="0"/>
              <a:t>Transfer Students – It is your responsibility to make sure your courses taken out of district are NCAA eligible.</a:t>
            </a:r>
          </a:p>
          <a:p>
            <a:pPr>
              <a:lnSpc>
                <a:spcPct val="90000"/>
              </a:lnSpc>
            </a:pPr>
            <a:r>
              <a:rPr lang="en-US" sz="1600" dirty="0"/>
              <a:t>Most online courses are not NCAA eligible.  </a:t>
            </a:r>
          </a:p>
        </p:txBody>
      </p:sp>
      <p:pic>
        <p:nvPicPr>
          <p:cNvPr id="5" name="Picture 4" descr="Football on green playing field">
            <a:extLst>
              <a:ext uri="{FF2B5EF4-FFF2-40B4-BE49-F238E27FC236}">
                <a16:creationId xmlns:a16="http://schemas.microsoft.com/office/drawing/2014/main" id="{FAACFAF4-82E5-406E-ADC1-F6D6BB6FB414}"/>
              </a:ext>
            </a:extLst>
          </p:cNvPr>
          <p:cNvPicPr>
            <a:picLocks noChangeAspect="1"/>
          </p:cNvPicPr>
          <p:nvPr/>
        </p:nvPicPr>
        <p:blipFill rotWithShape="1">
          <a:blip r:embed="rId2"/>
          <a:srcRect l="43540" r="12932" b="-1"/>
          <a:stretch/>
        </p:blipFill>
        <p:spPr>
          <a:xfrm>
            <a:off x="4671911" y="10"/>
            <a:ext cx="4472089"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cSld>
  <p:clrMapOvr>
    <a:masterClrMapping/>
  </p:clrMapOvr>
  <p:transition advClick="0" advTm="47000"/>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C7054D-11A3-4426-B448-1E39801092C3}"/>
              </a:ext>
            </a:extLst>
          </p:cNvPr>
          <p:cNvSpPr>
            <a:spLocks noGrp="1"/>
          </p:cNvSpPr>
          <p:nvPr>
            <p:ph type="title"/>
          </p:nvPr>
        </p:nvSpPr>
        <p:spPr>
          <a:xfrm>
            <a:off x="4885341" y="365125"/>
            <a:ext cx="3630007" cy="1807305"/>
          </a:xfrm>
        </p:spPr>
        <p:txBody>
          <a:bodyPr>
            <a:normAutofit/>
          </a:bodyPr>
          <a:lstStyle/>
          <a:p>
            <a:r>
              <a:rPr lang="en-US" dirty="0"/>
              <a:t>Additional Information	</a:t>
            </a:r>
          </a:p>
        </p:txBody>
      </p:sp>
      <p:pic>
        <p:nvPicPr>
          <p:cNvPr id="5" name="Picture 4" descr="Books stacked on a wooden table">
            <a:extLst>
              <a:ext uri="{FF2B5EF4-FFF2-40B4-BE49-F238E27FC236}">
                <a16:creationId xmlns:a16="http://schemas.microsoft.com/office/drawing/2014/main" id="{21CF3071-32BA-4BCB-A66D-D969A90F61C8}"/>
              </a:ext>
            </a:extLst>
          </p:cNvPr>
          <p:cNvPicPr>
            <a:picLocks noChangeAspect="1"/>
          </p:cNvPicPr>
          <p:nvPr/>
        </p:nvPicPr>
        <p:blipFill rotWithShape="1">
          <a:blip r:embed="rId3"/>
          <a:srcRect l="49949" r="5400" b="-1"/>
          <a:stretch/>
        </p:blipFill>
        <p:spPr>
          <a:xfrm>
            <a:off x="20" y="10"/>
            <a:ext cx="4587406"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a:extLst>
              <a:ext uri="{FF2B5EF4-FFF2-40B4-BE49-F238E27FC236}">
                <a16:creationId xmlns:a16="http://schemas.microsoft.com/office/drawing/2014/main" id="{0AB7F066-D873-4CEE-9729-C7E8C9DA71D7}"/>
              </a:ext>
            </a:extLst>
          </p:cNvPr>
          <p:cNvSpPr>
            <a:spLocks noGrp="1"/>
          </p:cNvSpPr>
          <p:nvPr>
            <p:ph idx="1"/>
          </p:nvPr>
        </p:nvSpPr>
        <p:spPr>
          <a:xfrm>
            <a:off x="4885341" y="2333297"/>
            <a:ext cx="3953859" cy="4159578"/>
          </a:xfrm>
        </p:spPr>
        <p:txBody>
          <a:bodyPr>
            <a:normAutofit/>
          </a:bodyPr>
          <a:lstStyle/>
          <a:p>
            <a:pPr>
              <a:lnSpc>
                <a:spcPct val="90000"/>
              </a:lnSpc>
            </a:pPr>
            <a:r>
              <a:rPr lang="en-US" sz="1600" dirty="0"/>
              <a:t>After School Credit Recovery and Summer School</a:t>
            </a:r>
          </a:p>
          <a:p>
            <a:pPr lvl="1">
              <a:lnSpc>
                <a:spcPct val="90000"/>
              </a:lnSpc>
            </a:pPr>
            <a:r>
              <a:rPr lang="en-US" sz="1600" dirty="0"/>
              <a:t>See your counselor for information regarding after school credit recovery should you need to recover a credit.</a:t>
            </a:r>
          </a:p>
          <a:p>
            <a:pPr lvl="1">
              <a:lnSpc>
                <a:spcPct val="90000"/>
              </a:lnSpc>
            </a:pPr>
            <a:r>
              <a:rPr lang="en-US" sz="1600" dirty="0"/>
              <a:t>Summer school information will be available in early April. Summer school offerings are generally courses that meet basic academic requirements. </a:t>
            </a:r>
          </a:p>
          <a:p>
            <a:pPr marL="457200" lvl="1" indent="0">
              <a:lnSpc>
                <a:spcPct val="90000"/>
              </a:lnSpc>
              <a:buNone/>
            </a:pPr>
            <a:endParaRPr lang="en-US" sz="1600" dirty="0"/>
          </a:p>
          <a:p>
            <a:pPr>
              <a:lnSpc>
                <a:spcPct val="90000"/>
              </a:lnSpc>
            </a:pPr>
            <a:r>
              <a:rPr lang="en-US" sz="1600" dirty="0"/>
              <a:t>Testing Out </a:t>
            </a:r>
          </a:p>
          <a:p>
            <a:pPr lvl="1">
              <a:lnSpc>
                <a:spcPct val="90000"/>
              </a:lnSpc>
            </a:pPr>
            <a:r>
              <a:rPr lang="en-US" sz="1600" dirty="0"/>
              <a:t>Refer to the course offerings book. </a:t>
            </a:r>
          </a:p>
          <a:p>
            <a:pPr lvl="1">
              <a:lnSpc>
                <a:spcPct val="90000"/>
              </a:lnSpc>
            </a:pPr>
            <a:r>
              <a:rPr lang="en-US" sz="1600" dirty="0"/>
              <a:t>Forms are due to your counselor by May 1.</a:t>
            </a:r>
          </a:p>
        </p:txBody>
      </p:sp>
    </p:spTree>
    <p:extLst>
      <p:ext uri="{BB962C8B-B14F-4D97-AF65-F5344CB8AC3E}">
        <p14:creationId xmlns:p14="http://schemas.microsoft.com/office/powerpoint/2010/main" val="2838308160"/>
      </p:ext>
    </p:extLst>
  </p:cSld>
  <p:clrMapOvr>
    <a:masterClrMapping/>
  </p:clrMapOvr>
  <p:transition advClick="0" advTm="19912"/>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B9AA7C6-5E5A-498E-A6DF-A943376E09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83EAB11A-76F7-48F4-9B4F-5BFDF4BF96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5725" y="2385102"/>
            <a:ext cx="430568" cy="2087796"/>
            <a:chOff x="209668" y="2857422"/>
            <a:chExt cx="463662" cy="2087796"/>
          </a:xfrm>
        </p:grpSpPr>
        <p:sp>
          <p:nvSpPr>
            <p:cNvPr id="11" name="Rectangle 10">
              <a:extLst>
                <a:ext uri="{FF2B5EF4-FFF2-40B4-BE49-F238E27FC236}">
                  <a16:creationId xmlns:a16="http://schemas.microsoft.com/office/drawing/2014/main" id="{74D4C416-D5F4-4F6F-A6F1-87A21CD4F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423947" y="2857422"/>
              <a:ext cx="249383" cy="2087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6AC1C30-21C6-4BF6-93EE-B211D7A850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09668" y="2857423"/>
              <a:ext cx="1" cy="208779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81E140AE-0ABF-47C8-BF32-7D2F0CF2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23252" y="0"/>
            <a:ext cx="112074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4646" y="631767"/>
            <a:ext cx="8333796" cy="575240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E6550C-8493-4C7B-B631-CBB904F06D2C}"/>
              </a:ext>
            </a:extLst>
          </p:cNvPr>
          <p:cNvSpPr>
            <a:spLocks noGrp="1"/>
          </p:cNvSpPr>
          <p:nvPr>
            <p:ph type="title"/>
          </p:nvPr>
        </p:nvSpPr>
        <p:spPr>
          <a:xfrm>
            <a:off x="865213" y="1239927"/>
            <a:ext cx="3006440" cy="4680583"/>
          </a:xfrm>
        </p:spPr>
        <p:txBody>
          <a:bodyPr anchor="ctr">
            <a:normAutofit/>
          </a:bodyPr>
          <a:lstStyle/>
          <a:p>
            <a:r>
              <a:rPr lang="en-US" sz="4500" dirty="0"/>
              <a:t>Dual Enrollment</a:t>
            </a:r>
          </a:p>
        </p:txBody>
      </p:sp>
      <p:sp>
        <p:nvSpPr>
          <p:cNvPr id="3" name="Content Placeholder 2">
            <a:extLst>
              <a:ext uri="{FF2B5EF4-FFF2-40B4-BE49-F238E27FC236}">
                <a16:creationId xmlns:a16="http://schemas.microsoft.com/office/drawing/2014/main" id="{C4DB23D6-C968-4CFC-ABFF-39ABDC9C5D2F}"/>
              </a:ext>
            </a:extLst>
          </p:cNvPr>
          <p:cNvSpPr>
            <a:spLocks noGrp="1"/>
          </p:cNvSpPr>
          <p:nvPr>
            <p:ph idx="1"/>
          </p:nvPr>
        </p:nvSpPr>
        <p:spPr>
          <a:xfrm>
            <a:off x="4051589" y="685800"/>
            <a:ext cx="4559011" cy="5638799"/>
          </a:xfrm>
        </p:spPr>
        <p:txBody>
          <a:bodyPr anchor="ctr">
            <a:normAutofit/>
          </a:bodyPr>
          <a:lstStyle/>
          <a:p>
            <a:pPr lvl="1">
              <a:lnSpc>
                <a:spcPct val="90000"/>
              </a:lnSpc>
            </a:pPr>
            <a:r>
              <a:rPr lang="en-US" sz="2400" dirty="0"/>
              <a:t>For qualified students wishing to take classes at a local college while in high school. Specific requirements must be met to be eligible for this opportunity. </a:t>
            </a:r>
          </a:p>
          <a:p>
            <a:pPr lvl="1">
              <a:lnSpc>
                <a:spcPct val="90000"/>
              </a:lnSpc>
            </a:pPr>
            <a:r>
              <a:rPr lang="en-US" sz="2400" dirty="0"/>
              <a:t>Students should visit the DHS website, Counseling tab, Dual Enrollment link for specifics and requirements.  </a:t>
            </a:r>
          </a:p>
          <a:p>
            <a:pPr lvl="1">
              <a:lnSpc>
                <a:spcPct val="90000"/>
              </a:lnSpc>
            </a:pPr>
            <a:r>
              <a:rPr lang="en-US" sz="2400" dirty="0"/>
              <a:t>Additional information is in the course book.</a:t>
            </a:r>
          </a:p>
          <a:p>
            <a:pPr marL="457200" lvl="1" indent="0">
              <a:lnSpc>
                <a:spcPct val="90000"/>
              </a:lnSpc>
              <a:buNone/>
            </a:pPr>
            <a:endParaRPr lang="en-US" sz="1700" dirty="0"/>
          </a:p>
        </p:txBody>
      </p:sp>
    </p:spTree>
    <p:extLst>
      <p:ext uri="{BB962C8B-B14F-4D97-AF65-F5344CB8AC3E}">
        <p14:creationId xmlns:p14="http://schemas.microsoft.com/office/powerpoint/2010/main" val="2223947110"/>
      </p:ext>
    </p:extLst>
  </p:cSld>
  <p:clrMapOvr>
    <a:masterClrMapping/>
  </p:clrMapOvr>
  <p:transition advClick="0" advTm="19912"/>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6C20283-73E0-40EC-8AD8-057F581F64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0"/>
            <a:ext cx="914171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8">
            <a:extLst>
              <a:ext uri="{FF2B5EF4-FFF2-40B4-BE49-F238E27FC236}">
                <a16:creationId xmlns:a16="http://schemas.microsoft.com/office/drawing/2014/main" id="{3FCC729B-E528-40C3-82D3-BA437557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720090" y="0"/>
            <a:ext cx="8413995"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26">
            <a:extLst>
              <a:ext uri="{FF2B5EF4-FFF2-40B4-BE49-F238E27FC236}">
                <a16:creationId xmlns:a16="http://schemas.microsoft.com/office/drawing/2014/main" id="{58F1FB8D-1842-4A04-998D-6CF047AB27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065186" y="0"/>
            <a:ext cx="8078814"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545D44F-ABA2-4A05-AB57-F2F8D6CE9BE5}"/>
              </a:ext>
            </a:extLst>
          </p:cNvPr>
          <p:cNvSpPr>
            <a:spLocks noGrp="1"/>
          </p:cNvSpPr>
          <p:nvPr>
            <p:ph type="title"/>
          </p:nvPr>
        </p:nvSpPr>
        <p:spPr>
          <a:xfrm>
            <a:off x="2929512" y="365125"/>
            <a:ext cx="5731887" cy="854075"/>
          </a:xfrm>
        </p:spPr>
        <p:txBody>
          <a:bodyPr>
            <a:normAutofit/>
          </a:bodyPr>
          <a:lstStyle/>
          <a:p>
            <a:r>
              <a:rPr lang="en-US" dirty="0"/>
              <a:t>Dual Enrollment (Cont.)</a:t>
            </a:r>
          </a:p>
        </p:txBody>
      </p:sp>
      <p:pic>
        <p:nvPicPr>
          <p:cNvPr id="7" name="Graphic 6" descr="Backpack">
            <a:extLst>
              <a:ext uri="{FF2B5EF4-FFF2-40B4-BE49-F238E27FC236}">
                <a16:creationId xmlns:a16="http://schemas.microsoft.com/office/drawing/2014/main" id="{5EDA60E0-FEA9-4577-A431-CF2891C9934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0045" y="2144026"/>
            <a:ext cx="2569467" cy="2569467"/>
          </a:xfrm>
          <a:prstGeom prst="rect">
            <a:avLst/>
          </a:prstGeom>
        </p:spPr>
      </p:pic>
      <p:sp>
        <p:nvSpPr>
          <p:cNvPr id="3" name="Content Placeholder 2">
            <a:extLst>
              <a:ext uri="{FF2B5EF4-FFF2-40B4-BE49-F238E27FC236}">
                <a16:creationId xmlns:a16="http://schemas.microsoft.com/office/drawing/2014/main" id="{A0B1DE57-D7F6-4CEF-B0DB-B968349B75E6}"/>
              </a:ext>
            </a:extLst>
          </p:cNvPr>
          <p:cNvSpPr>
            <a:spLocks noGrp="1"/>
          </p:cNvSpPr>
          <p:nvPr>
            <p:ph idx="1"/>
          </p:nvPr>
        </p:nvSpPr>
        <p:spPr>
          <a:xfrm>
            <a:off x="3200400" y="1447800"/>
            <a:ext cx="5460999" cy="5181600"/>
          </a:xfrm>
        </p:spPr>
        <p:txBody>
          <a:bodyPr>
            <a:normAutofit/>
          </a:bodyPr>
          <a:lstStyle/>
          <a:p>
            <a:pPr lvl="1">
              <a:lnSpc>
                <a:spcPct val="90000"/>
              </a:lnSpc>
            </a:pPr>
            <a:r>
              <a:rPr lang="en-US" sz="2000" dirty="0"/>
              <a:t>Students will use the following course numbers on their schedule request form.</a:t>
            </a:r>
          </a:p>
          <a:p>
            <a:pPr lvl="2">
              <a:lnSpc>
                <a:spcPct val="90000"/>
              </a:lnSpc>
            </a:pPr>
            <a:r>
              <a:rPr lang="en-US" sz="2000" dirty="0"/>
              <a:t>Fall		HS9670</a:t>
            </a:r>
          </a:p>
          <a:p>
            <a:pPr lvl="2">
              <a:lnSpc>
                <a:spcPct val="90000"/>
              </a:lnSpc>
            </a:pPr>
            <a:r>
              <a:rPr lang="en-US" sz="2000" dirty="0"/>
              <a:t>Spring		HS9680</a:t>
            </a:r>
          </a:p>
          <a:p>
            <a:pPr marL="914400" lvl="2" indent="0">
              <a:lnSpc>
                <a:spcPct val="90000"/>
              </a:lnSpc>
              <a:buNone/>
            </a:pPr>
            <a:r>
              <a:rPr lang="en-US" sz="2000" dirty="0"/>
              <a:t>(These numbers indicate that you will be leaving school at the end of 5</a:t>
            </a:r>
            <a:r>
              <a:rPr lang="en-US" sz="2000" baseline="30000" dirty="0"/>
              <a:t>th</a:t>
            </a:r>
            <a:r>
              <a:rPr lang="en-US" sz="2000" dirty="0"/>
              <a:t> or 6</a:t>
            </a:r>
            <a:r>
              <a:rPr lang="en-US" sz="2000" baseline="30000" dirty="0"/>
              <a:t>th</a:t>
            </a:r>
            <a:r>
              <a:rPr lang="en-US" sz="2000" dirty="0"/>
              <a:t> hour to attend college classes.) </a:t>
            </a:r>
          </a:p>
          <a:p>
            <a:pPr lvl="1">
              <a:lnSpc>
                <a:spcPct val="90000"/>
              </a:lnSpc>
            </a:pPr>
            <a:r>
              <a:rPr lang="en-US" sz="2000" dirty="0"/>
              <a:t>Students will need to check the counseling website under dual enrollment and meet with their counselor.</a:t>
            </a:r>
          </a:p>
          <a:p>
            <a:pPr lvl="1">
              <a:lnSpc>
                <a:spcPct val="90000"/>
              </a:lnSpc>
            </a:pPr>
            <a:r>
              <a:rPr lang="en-US" sz="2000" dirty="0"/>
              <a:t>It is important that you adhere to the deadlines for dual enrollment. </a:t>
            </a:r>
          </a:p>
          <a:p>
            <a:pPr lvl="1">
              <a:lnSpc>
                <a:spcPct val="90000"/>
              </a:lnSpc>
            </a:pPr>
            <a:r>
              <a:rPr lang="en-US" sz="2000" dirty="0"/>
              <a:t>Once everything has been approved, students will have to enroll themselves in their college courses through Macomb’s student portal. </a:t>
            </a:r>
          </a:p>
          <a:p>
            <a:pPr>
              <a:lnSpc>
                <a:spcPct val="90000"/>
              </a:lnSpc>
            </a:pPr>
            <a:endParaRPr lang="en-US" sz="1700" dirty="0"/>
          </a:p>
        </p:txBody>
      </p:sp>
    </p:spTree>
    <p:extLst>
      <p:ext uri="{BB962C8B-B14F-4D97-AF65-F5344CB8AC3E}">
        <p14:creationId xmlns:p14="http://schemas.microsoft.com/office/powerpoint/2010/main" val="4001891754"/>
      </p:ext>
    </p:extLst>
  </p:cSld>
  <p:clrMapOvr>
    <a:overrideClrMapping bg1="dk1" tx1="lt1" bg2="dk2" tx2="lt2" accent1="accent1" accent2="accent2" accent3="accent3" accent4="accent4" accent5="accent5" accent6="accent6" hlink="hlink" folHlink="folHlink"/>
  </p:clrMapOvr>
  <p:transition advClick="0" advTm="19912"/>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C8C3900-B8A1-4965-88E6-CBCBFE0672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9458"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624568"/>
            <a:ext cx="2513817" cy="5412920"/>
          </a:xfrm>
        </p:spPr>
        <p:txBody>
          <a:bodyPr>
            <a:normAutofit/>
          </a:bodyPr>
          <a:lstStyle/>
          <a:p>
            <a:r>
              <a:rPr lang="en-US" sz="3500" b="1">
                <a:solidFill>
                  <a:schemeClr val="bg1"/>
                </a:solidFill>
              </a:rPr>
              <a:t>Deadlines</a:t>
            </a:r>
          </a:p>
        </p:txBody>
      </p:sp>
      <p:graphicFrame>
        <p:nvGraphicFramePr>
          <p:cNvPr id="7" name="Content Placeholder 2">
            <a:extLst>
              <a:ext uri="{FF2B5EF4-FFF2-40B4-BE49-F238E27FC236}">
                <a16:creationId xmlns:a16="http://schemas.microsoft.com/office/drawing/2014/main" id="{8863B4C1-9940-47F5-BBB3-13F2582C5CF7}"/>
              </a:ext>
            </a:extLst>
          </p:cNvPr>
          <p:cNvGraphicFramePr>
            <a:graphicFrameLocks noGrp="1"/>
          </p:cNvGraphicFramePr>
          <p:nvPr>
            <p:ph idx="1"/>
            <p:extLst>
              <p:ext uri="{D42A27DB-BD31-4B8C-83A1-F6EECF244321}">
                <p14:modId xmlns:p14="http://schemas.microsoft.com/office/powerpoint/2010/main" val="2001529402"/>
              </p:ext>
            </p:extLst>
          </p:nvPr>
        </p:nvGraphicFramePr>
        <p:xfrm>
          <a:off x="4044341" y="623888"/>
          <a:ext cx="4471009" cy="5413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14401154"/>
      </p:ext>
    </p:extLst>
  </p:cSld>
  <p:clrMapOvr>
    <a:masterClrMapping/>
  </p:clrMapOvr>
  <p:transition advClick="0" advTm="33000"/>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973321" y="329184"/>
            <a:ext cx="4688333" cy="1783080"/>
          </a:xfrm>
        </p:spPr>
        <p:txBody>
          <a:bodyPr anchor="b">
            <a:normAutofit/>
          </a:bodyPr>
          <a:lstStyle/>
          <a:p>
            <a:r>
              <a:rPr lang="en-US" sz="4700" b="1"/>
              <a:t>You will receive:</a:t>
            </a:r>
          </a:p>
        </p:txBody>
      </p:sp>
      <p:pic>
        <p:nvPicPr>
          <p:cNvPr id="5" name="Picture 4" descr="Pen placed on top of a signature line">
            <a:extLst>
              <a:ext uri="{FF2B5EF4-FFF2-40B4-BE49-F238E27FC236}">
                <a16:creationId xmlns:a16="http://schemas.microsoft.com/office/drawing/2014/main" id="{4EFDC009-BE60-486E-83E5-95682ED3EAB1}"/>
              </a:ext>
            </a:extLst>
          </p:cNvPr>
          <p:cNvPicPr>
            <a:picLocks noChangeAspect="1"/>
          </p:cNvPicPr>
          <p:nvPr/>
        </p:nvPicPr>
        <p:blipFill rotWithShape="1">
          <a:blip r:embed="rId2"/>
          <a:srcRect l="57948" r="8054" b="-1"/>
          <a:stretch/>
        </p:blipFill>
        <p:spPr>
          <a:xfrm>
            <a:off x="20" y="10"/>
            <a:ext cx="3492988"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3321" y="2374947"/>
            <a:ext cx="3182692" cy="18288"/>
          </a:xfrm>
          <a:custGeom>
            <a:avLst/>
            <a:gdLst>
              <a:gd name="connsiteX0" fmla="*/ 0 w 3182692"/>
              <a:gd name="connsiteY0" fmla="*/ 0 h 18288"/>
              <a:gd name="connsiteX1" fmla="*/ 636538 w 3182692"/>
              <a:gd name="connsiteY1" fmla="*/ 0 h 18288"/>
              <a:gd name="connsiteX2" fmla="*/ 1273077 w 3182692"/>
              <a:gd name="connsiteY2" fmla="*/ 0 h 18288"/>
              <a:gd name="connsiteX3" fmla="*/ 1909615 w 3182692"/>
              <a:gd name="connsiteY3" fmla="*/ 0 h 18288"/>
              <a:gd name="connsiteX4" fmla="*/ 2482500 w 3182692"/>
              <a:gd name="connsiteY4" fmla="*/ 0 h 18288"/>
              <a:gd name="connsiteX5" fmla="*/ 3182692 w 3182692"/>
              <a:gd name="connsiteY5" fmla="*/ 0 h 18288"/>
              <a:gd name="connsiteX6" fmla="*/ 3182692 w 3182692"/>
              <a:gd name="connsiteY6" fmla="*/ 18288 h 18288"/>
              <a:gd name="connsiteX7" fmla="*/ 2609807 w 3182692"/>
              <a:gd name="connsiteY7" fmla="*/ 18288 h 18288"/>
              <a:gd name="connsiteX8" fmla="*/ 2068750 w 3182692"/>
              <a:gd name="connsiteY8" fmla="*/ 18288 h 18288"/>
              <a:gd name="connsiteX9" fmla="*/ 1432211 w 3182692"/>
              <a:gd name="connsiteY9" fmla="*/ 18288 h 18288"/>
              <a:gd name="connsiteX10" fmla="*/ 859327 w 3182692"/>
              <a:gd name="connsiteY10" fmla="*/ 18288 h 18288"/>
              <a:gd name="connsiteX11" fmla="*/ 0 w 3182692"/>
              <a:gd name="connsiteY11" fmla="*/ 18288 h 18288"/>
              <a:gd name="connsiteX12" fmla="*/ 0 w 3182692"/>
              <a:gd name="connsiteY12" fmla="*/ 0 h 18288"/>
              <a:gd name="connsiteX0" fmla="*/ 0 w 3182692"/>
              <a:gd name="connsiteY0" fmla="*/ 0 h 18288"/>
              <a:gd name="connsiteX1" fmla="*/ 572885 w 3182692"/>
              <a:gd name="connsiteY1" fmla="*/ 0 h 18288"/>
              <a:gd name="connsiteX2" fmla="*/ 1113942 w 3182692"/>
              <a:gd name="connsiteY2" fmla="*/ 0 h 18288"/>
              <a:gd name="connsiteX3" fmla="*/ 1686827 w 3182692"/>
              <a:gd name="connsiteY3" fmla="*/ 0 h 18288"/>
              <a:gd name="connsiteX4" fmla="*/ 2323365 w 3182692"/>
              <a:gd name="connsiteY4" fmla="*/ 0 h 18288"/>
              <a:gd name="connsiteX5" fmla="*/ 3182692 w 3182692"/>
              <a:gd name="connsiteY5" fmla="*/ 0 h 18288"/>
              <a:gd name="connsiteX6" fmla="*/ 3182692 w 3182692"/>
              <a:gd name="connsiteY6" fmla="*/ 18288 h 18288"/>
              <a:gd name="connsiteX7" fmla="*/ 2546154 w 3182692"/>
              <a:gd name="connsiteY7" fmla="*/ 18288 h 18288"/>
              <a:gd name="connsiteX8" fmla="*/ 1845961 w 3182692"/>
              <a:gd name="connsiteY8" fmla="*/ 18288 h 18288"/>
              <a:gd name="connsiteX9" fmla="*/ 1304904 w 3182692"/>
              <a:gd name="connsiteY9" fmla="*/ 18288 h 18288"/>
              <a:gd name="connsiteX10" fmla="*/ 604711 w 3182692"/>
              <a:gd name="connsiteY10" fmla="*/ 18288 h 18288"/>
              <a:gd name="connsiteX11" fmla="*/ 0 w 3182692"/>
              <a:gd name="connsiteY11" fmla="*/ 18288 h 18288"/>
              <a:gd name="connsiteX12" fmla="*/ 0 w 3182692"/>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692" h="18288" fill="none" extrusionOk="0">
                <a:moveTo>
                  <a:pt x="0" y="0"/>
                </a:moveTo>
                <a:cubicBezTo>
                  <a:pt x="225870" y="33585"/>
                  <a:pt x="418138" y="17639"/>
                  <a:pt x="636538" y="0"/>
                </a:cubicBezTo>
                <a:cubicBezTo>
                  <a:pt x="865372" y="-3887"/>
                  <a:pt x="1010746" y="-18166"/>
                  <a:pt x="1273077" y="0"/>
                </a:cubicBezTo>
                <a:cubicBezTo>
                  <a:pt x="1527846" y="-24408"/>
                  <a:pt x="1703704" y="-36055"/>
                  <a:pt x="1909615" y="0"/>
                </a:cubicBezTo>
                <a:cubicBezTo>
                  <a:pt x="2119487" y="1667"/>
                  <a:pt x="2200543" y="-19343"/>
                  <a:pt x="2482500" y="0"/>
                </a:cubicBezTo>
                <a:cubicBezTo>
                  <a:pt x="2736775" y="57438"/>
                  <a:pt x="2997998" y="-48885"/>
                  <a:pt x="3182692" y="0"/>
                </a:cubicBezTo>
                <a:cubicBezTo>
                  <a:pt x="3182658" y="4844"/>
                  <a:pt x="3182282" y="11009"/>
                  <a:pt x="3182692" y="18288"/>
                </a:cubicBezTo>
                <a:cubicBezTo>
                  <a:pt x="2944477" y="15825"/>
                  <a:pt x="2868931" y="12370"/>
                  <a:pt x="2609807" y="18288"/>
                </a:cubicBezTo>
                <a:cubicBezTo>
                  <a:pt x="2341556" y="6193"/>
                  <a:pt x="2324113" y="22706"/>
                  <a:pt x="2068750" y="18288"/>
                </a:cubicBezTo>
                <a:cubicBezTo>
                  <a:pt x="1817163" y="7852"/>
                  <a:pt x="1716254" y="25979"/>
                  <a:pt x="1432211" y="18288"/>
                </a:cubicBezTo>
                <a:cubicBezTo>
                  <a:pt x="1164747" y="-28137"/>
                  <a:pt x="993140" y="27575"/>
                  <a:pt x="859327" y="18288"/>
                </a:cubicBezTo>
                <a:cubicBezTo>
                  <a:pt x="750703" y="-24974"/>
                  <a:pt x="236193" y="38731"/>
                  <a:pt x="0" y="18288"/>
                </a:cubicBezTo>
                <a:cubicBezTo>
                  <a:pt x="-649" y="11698"/>
                  <a:pt x="663" y="5413"/>
                  <a:pt x="0" y="0"/>
                </a:cubicBezTo>
                <a:close/>
              </a:path>
              <a:path w="3182692" h="18288" stroke="0" extrusionOk="0">
                <a:moveTo>
                  <a:pt x="0" y="0"/>
                </a:moveTo>
                <a:cubicBezTo>
                  <a:pt x="224421" y="-39331"/>
                  <a:pt x="418777" y="11439"/>
                  <a:pt x="572885" y="0"/>
                </a:cubicBezTo>
                <a:cubicBezTo>
                  <a:pt x="750333" y="-6388"/>
                  <a:pt x="940592" y="15806"/>
                  <a:pt x="1113942" y="0"/>
                </a:cubicBezTo>
                <a:cubicBezTo>
                  <a:pt x="1322785" y="-1777"/>
                  <a:pt x="1505363" y="28230"/>
                  <a:pt x="1686827" y="0"/>
                </a:cubicBezTo>
                <a:cubicBezTo>
                  <a:pt x="1853304" y="1595"/>
                  <a:pt x="2194652" y="-1232"/>
                  <a:pt x="2323365" y="0"/>
                </a:cubicBezTo>
                <a:cubicBezTo>
                  <a:pt x="2488732" y="36406"/>
                  <a:pt x="2902093" y="-40336"/>
                  <a:pt x="3182692" y="0"/>
                </a:cubicBezTo>
                <a:cubicBezTo>
                  <a:pt x="3182167" y="5049"/>
                  <a:pt x="3182885" y="12044"/>
                  <a:pt x="3182692" y="18288"/>
                </a:cubicBezTo>
                <a:cubicBezTo>
                  <a:pt x="3012563" y="-37820"/>
                  <a:pt x="2765409" y="35618"/>
                  <a:pt x="2546154" y="18288"/>
                </a:cubicBezTo>
                <a:cubicBezTo>
                  <a:pt x="2333381" y="13914"/>
                  <a:pt x="2154438" y="9838"/>
                  <a:pt x="1845961" y="18288"/>
                </a:cubicBezTo>
                <a:cubicBezTo>
                  <a:pt x="1531509" y="33812"/>
                  <a:pt x="1456631" y="-6606"/>
                  <a:pt x="1304904" y="18288"/>
                </a:cubicBezTo>
                <a:cubicBezTo>
                  <a:pt x="1168344" y="36351"/>
                  <a:pt x="928499" y="15047"/>
                  <a:pt x="604711" y="18288"/>
                </a:cubicBezTo>
                <a:cubicBezTo>
                  <a:pt x="285438" y="38007"/>
                  <a:pt x="116029" y="-22204"/>
                  <a:pt x="0" y="18288"/>
                </a:cubicBezTo>
                <a:cubicBezTo>
                  <a:pt x="-39" y="12511"/>
                  <a:pt x="-381" y="8039"/>
                  <a:pt x="0" y="0"/>
                </a:cubicBezTo>
                <a:close/>
              </a:path>
              <a:path w="3182692" h="18288" fill="none" stroke="0" extrusionOk="0">
                <a:moveTo>
                  <a:pt x="0" y="0"/>
                </a:moveTo>
                <a:cubicBezTo>
                  <a:pt x="245832" y="29445"/>
                  <a:pt x="388924" y="-28919"/>
                  <a:pt x="636538" y="0"/>
                </a:cubicBezTo>
                <a:cubicBezTo>
                  <a:pt x="854919" y="4634"/>
                  <a:pt x="991654" y="8864"/>
                  <a:pt x="1273077" y="0"/>
                </a:cubicBezTo>
                <a:cubicBezTo>
                  <a:pt x="1566644" y="-14667"/>
                  <a:pt x="1666526" y="3717"/>
                  <a:pt x="1909615" y="0"/>
                </a:cubicBezTo>
                <a:cubicBezTo>
                  <a:pt x="2138795" y="27220"/>
                  <a:pt x="2225506" y="-13892"/>
                  <a:pt x="2482500" y="0"/>
                </a:cubicBezTo>
                <a:cubicBezTo>
                  <a:pt x="2775583" y="32183"/>
                  <a:pt x="3003218" y="-43687"/>
                  <a:pt x="3182692" y="0"/>
                </a:cubicBezTo>
                <a:cubicBezTo>
                  <a:pt x="3183006" y="4158"/>
                  <a:pt x="3181713" y="12539"/>
                  <a:pt x="3182692" y="18288"/>
                </a:cubicBezTo>
                <a:cubicBezTo>
                  <a:pt x="2959845" y="25574"/>
                  <a:pt x="2868929" y="24980"/>
                  <a:pt x="2609807" y="18288"/>
                </a:cubicBezTo>
                <a:cubicBezTo>
                  <a:pt x="2341405" y="5992"/>
                  <a:pt x="2328488" y="20436"/>
                  <a:pt x="2068750" y="18288"/>
                </a:cubicBezTo>
                <a:cubicBezTo>
                  <a:pt x="1816113" y="2395"/>
                  <a:pt x="1699345" y="36855"/>
                  <a:pt x="1432211" y="18288"/>
                </a:cubicBezTo>
                <a:cubicBezTo>
                  <a:pt x="1148381" y="-28184"/>
                  <a:pt x="987622" y="2403"/>
                  <a:pt x="859327" y="18288"/>
                </a:cubicBezTo>
                <a:cubicBezTo>
                  <a:pt x="743387" y="37422"/>
                  <a:pt x="194182" y="18789"/>
                  <a:pt x="0" y="18288"/>
                </a:cubicBezTo>
                <a:cubicBezTo>
                  <a:pt x="20" y="11469"/>
                  <a:pt x="-29" y="5154"/>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custGeom>
                    <a:avLst/>
                    <a:gdLst>
                      <a:gd name="connsiteX0" fmla="*/ 0 w 3182692"/>
                      <a:gd name="connsiteY0" fmla="*/ 0 h 18288"/>
                      <a:gd name="connsiteX1" fmla="*/ 636538 w 3182692"/>
                      <a:gd name="connsiteY1" fmla="*/ 0 h 18288"/>
                      <a:gd name="connsiteX2" fmla="*/ 1273077 w 3182692"/>
                      <a:gd name="connsiteY2" fmla="*/ 0 h 18288"/>
                      <a:gd name="connsiteX3" fmla="*/ 1909615 w 3182692"/>
                      <a:gd name="connsiteY3" fmla="*/ 0 h 18288"/>
                      <a:gd name="connsiteX4" fmla="*/ 2482500 w 3182692"/>
                      <a:gd name="connsiteY4" fmla="*/ 0 h 18288"/>
                      <a:gd name="connsiteX5" fmla="*/ 3182692 w 3182692"/>
                      <a:gd name="connsiteY5" fmla="*/ 0 h 18288"/>
                      <a:gd name="connsiteX6" fmla="*/ 3182692 w 3182692"/>
                      <a:gd name="connsiteY6" fmla="*/ 18288 h 18288"/>
                      <a:gd name="connsiteX7" fmla="*/ 2609807 w 3182692"/>
                      <a:gd name="connsiteY7" fmla="*/ 18288 h 18288"/>
                      <a:gd name="connsiteX8" fmla="*/ 2068750 w 3182692"/>
                      <a:gd name="connsiteY8" fmla="*/ 18288 h 18288"/>
                      <a:gd name="connsiteX9" fmla="*/ 1432211 w 3182692"/>
                      <a:gd name="connsiteY9" fmla="*/ 18288 h 18288"/>
                      <a:gd name="connsiteX10" fmla="*/ 859327 w 3182692"/>
                      <a:gd name="connsiteY10" fmla="*/ 18288 h 18288"/>
                      <a:gd name="connsiteX11" fmla="*/ 0 w 3182692"/>
                      <a:gd name="connsiteY11" fmla="*/ 18288 h 18288"/>
                      <a:gd name="connsiteX12" fmla="*/ 0 w 3182692"/>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692" h="18288" fill="none" extrusionOk="0">
                        <a:moveTo>
                          <a:pt x="0" y="0"/>
                        </a:moveTo>
                        <a:cubicBezTo>
                          <a:pt x="253588" y="25878"/>
                          <a:pt x="409323" y="-5359"/>
                          <a:pt x="636538" y="0"/>
                        </a:cubicBezTo>
                        <a:cubicBezTo>
                          <a:pt x="863753" y="5359"/>
                          <a:pt x="1007727" y="-28"/>
                          <a:pt x="1273077" y="0"/>
                        </a:cubicBezTo>
                        <a:cubicBezTo>
                          <a:pt x="1538427" y="28"/>
                          <a:pt x="1698640" y="-12775"/>
                          <a:pt x="1909615" y="0"/>
                        </a:cubicBezTo>
                        <a:cubicBezTo>
                          <a:pt x="2120590" y="12775"/>
                          <a:pt x="2210293" y="-21823"/>
                          <a:pt x="2482500" y="0"/>
                        </a:cubicBezTo>
                        <a:cubicBezTo>
                          <a:pt x="2754708" y="21823"/>
                          <a:pt x="3004133" y="-28750"/>
                          <a:pt x="3182692" y="0"/>
                        </a:cubicBezTo>
                        <a:cubicBezTo>
                          <a:pt x="3183134" y="4516"/>
                          <a:pt x="3181865" y="12266"/>
                          <a:pt x="3182692" y="18288"/>
                        </a:cubicBezTo>
                        <a:cubicBezTo>
                          <a:pt x="2947402" y="22440"/>
                          <a:pt x="2876226" y="27191"/>
                          <a:pt x="2609807" y="18288"/>
                        </a:cubicBezTo>
                        <a:cubicBezTo>
                          <a:pt x="2343389" y="9385"/>
                          <a:pt x="2326689" y="25579"/>
                          <a:pt x="2068750" y="18288"/>
                        </a:cubicBezTo>
                        <a:cubicBezTo>
                          <a:pt x="1810811" y="10997"/>
                          <a:pt x="1713836" y="48219"/>
                          <a:pt x="1432211" y="18288"/>
                        </a:cubicBezTo>
                        <a:cubicBezTo>
                          <a:pt x="1150586" y="-11643"/>
                          <a:pt x="982765" y="3747"/>
                          <a:pt x="859327" y="18288"/>
                        </a:cubicBezTo>
                        <a:cubicBezTo>
                          <a:pt x="735889" y="32829"/>
                          <a:pt x="254183" y="35231"/>
                          <a:pt x="0" y="18288"/>
                        </a:cubicBezTo>
                        <a:cubicBezTo>
                          <a:pt x="-306" y="11477"/>
                          <a:pt x="485" y="4355"/>
                          <a:pt x="0" y="0"/>
                        </a:cubicBezTo>
                        <a:close/>
                      </a:path>
                      <a:path w="3182692" h="18288" stroke="0" extrusionOk="0">
                        <a:moveTo>
                          <a:pt x="0" y="0"/>
                        </a:moveTo>
                        <a:cubicBezTo>
                          <a:pt x="243108" y="-22426"/>
                          <a:pt x="387854" y="22949"/>
                          <a:pt x="572885" y="0"/>
                        </a:cubicBezTo>
                        <a:cubicBezTo>
                          <a:pt x="757916" y="-22949"/>
                          <a:pt x="923707" y="6797"/>
                          <a:pt x="1113942" y="0"/>
                        </a:cubicBezTo>
                        <a:cubicBezTo>
                          <a:pt x="1304177" y="-6797"/>
                          <a:pt x="1495991" y="20627"/>
                          <a:pt x="1686827" y="0"/>
                        </a:cubicBezTo>
                        <a:cubicBezTo>
                          <a:pt x="1877663" y="-20627"/>
                          <a:pt x="2170182" y="-20672"/>
                          <a:pt x="2323365" y="0"/>
                        </a:cubicBezTo>
                        <a:cubicBezTo>
                          <a:pt x="2476548" y="20672"/>
                          <a:pt x="2919164" y="6097"/>
                          <a:pt x="3182692" y="0"/>
                        </a:cubicBezTo>
                        <a:cubicBezTo>
                          <a:pt x="3183269" y="4624"/>
                          <a:pt x="3183511" y="11191"/>
                          <a:pt x="3182692" y="18288"/>
                        </a:cubicBezTo>
                        <a:cubicBezTo>
                          <a:pt x="3026065" y="-10849"/>
                          <a:pt x="2775006" y="23067"/>
                          <a:pt x="2546154" y="18288"/>
                        </a:cubicBezTo>
                        <a:cubicBezTo>
                          <a:pt x="2317302" y="13509"/>
                          <a:pt x="2168173" y="-8513"/>
                          <a:pt x="1845961" y="18288"/>
                        </a:cubicBezTo>
                        <a:cubicBezTo>
                          <a:pt x="1523749" y="45089"/>
                          <a:pt x="1450078" y="-844"/>
                          <a:pt x="1304904" y="18288"/>
                        </a:cubicBezTo>
                        <a:cubicBezTo>
                          <a:pt x="1159730" y="37420"/>
                          <a:pt x="942635" y="-10021"/>
                          <a:pt x="604711" y="18288"/>
                        </a:cubicBezTo>
                        <a:cubicBezTo>
                          <a:pt x="266787" y="46597"/>
                          <a:pt x="141927" y="-8395"/>
                          <a:pt x="0" y="18288"/>
                        </a:cubicBezTo>
                        <a:cubicBezTo>
                          <a:pt x="-171" y="12755"/>
                          <a:pt x="-690" y="7930"/>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973321" y="2706624"/>
            <a:ext cx="4688333" cy="3822192"/>
          </a:xfrm>
        </p:spPr>
        <p:txBody>
          <a:bodyPr>
            <a:normAutofit/>
          </a:bodyPr>
          <a:lstStyle/>
          <a:p>
            <a:r>
              <a:rPr lang="en-US" sz="1900" dirty="0"/>
              <a:t>A grade specific color course request form to record choices. </a:t>
            </a:r>
          </a:p>
          <a:p>
            <a:r>
              <a:rPr lang="en-US" sz="1900" dirty="0"/>
              <a:t>The completed course request is to be returned, </a:t>
            </a:r>
            <a:r>
              <a:rPr lang="en-US" sz="1900" u="sng" dirty="0"/>
              <a:t>with a parent signature,</a:t>
            </a:r>
            <a:r>
              <a:rPr lang="en-US" sz="1900" dirty="0"/>
              <a:t> to your math teacher by February 28</a:t>
            </a:r>
            <a:r>
              <a:rPr lang="en-US" sz="1900" baseline="30000" dirty="0"/>
              <a:t>th</a:t>
            </a:r>
            <a:r>
              <a:rPr lang="en-US" sz="1900" dirty="0"/>
              <a:t>.</a:t>
            </a:r>
          </a:p>
          <a:p>
            <a:r>
              <a:rPr lang="en-US" sz="1900" dirty="0"/>
              <a:t>Many of you have already input your selections in </a:t>
            </a:r>
            <a:r>
              <a:rPr lang="en-US" sz="1900" dirty="0" err="1"/>
              <a:t>Xello</a:t>
            </a:r>
            <a:r>
              <a:rPr lang="en-US" sz="1900" dirty="0"/>
              <a:t>. Therefore, you can log into </a:t>
            </a:r>
            <a:r>
              <a:rPr lang="en-US" sz="1900" dirty="0" err="1"/>
              <a:t>Xello</a:t>
            </a:r>
            <a:r>
              <a:rPr lang="en-US" sz="1900" dirty="0"/>
              <a:t> and copy your selections from Course Planner, onto your course request form.</a:t>
            </a:r>
          </a:p>
          <a:p>
            <a:pPr marL="457200" lvl="1" indent="0">
              <a:buNone/>
            </a:pPr>
            <a:endParaRPr lang="en-US" sz="1800" dirty="0"/>
          </a:p>
          <a:p>
            <a:pPr lvl="1">
              <a:buNone/>
            </a:pPr>
            <a:endParaRPr lang="en-US" sz="1800" dirty="0"/>
          </a:p>
          <a:p>
            <a:endParaRPr lang="en-US" sz="1800" dirty="0"/>
          </a:p>
          <a:p>
            <a:pPr>
              <a:buNone/>
            </a:pPr>
            <a:endParaRPr lang="en-US" sz="1800" dirty="0"/>
          </a:p>
        </p:txBody>
      </p:sp>
    </p:spTree>
  </p:cSld>
  <p:clrMapOvr>
    <a:masterClrMapping/>
  </p:clrMapOvr>
  <p:transition advClick="0" advTm="40000"/>
  <p:extLst>
    <p:ext uri="{E180D4A7-C9FB-4DFB-919C-405C955672EB}">
      <p14:showEvtLst xmlns:p14="http://schemas.microsoft.com/office/powerpoint/2010/main">
        <p14:playEvt time="0" objId="6"/>
        <p14:stopEvt time="3117" objId="6"/>
      </p14:showEvtLst>
    </p:ext>
  </p:extLs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336136" y="1336710"/>
            <a:ext cx="6858000" cy="418458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88181" y="1092216"/>
            <a:ext cx="6346209" cy="418206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833933" y="3515977"/>
            <a:ext cx="2501979" cy="418206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176002" y="1496845"/>
            <a:ext cx="6858001" cy="3864309"/>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277" y="1668285"/>
            <a:ext cx="4318303" cy="3238727"/>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A788BB0-F854-4AAE-B08E-999169860863}"/>
              </a:ext>
            </a:extLst>
          </p:cNvPr>
          <p:cNvSpPr>
            <a:spLocks noGrp="1"/>
          </p:cNvSpPr>
          <p:nvPr>
            <p:ph type="title"/>
          </p:nvPr>
        </p:nvSpPr>
        <p:spPr>
          <a:xfrm>
            <a:off x="619797" y="586855"/>
            <a:ext cx="3172575" cy="3387497"/>
          </a:xfrm>
        </p:spPr>
        <p:txBody>
          <a:bodyPr anchor="b">
            <a:normAutofit/>
          </a:bodyPr>
          <a:lstStyle/>
          <a:p>
            <a:r>
              <a:rPr lang="en-US" sz="7200" dirty="0">
                <a:solidFill>
                  <a:srgbClr val="FFFFFF"/>
                </a:solidFill>
              </a:rPr>
              <a:t>Thank you</a:t>
            </a:r>
          </a:p>
        </p:txBody>
      </p:sp>
      <p:sp>
        <p:nvSpPr>
          <p:cNvPr id="3" name="Content Placeholder 2">
            <a:extLst>
              <a:ext uri="{FF2B5EF4-FFF2-40B4-BE49-F238E27FC236}">
                <a16:creationId xmlns:a16="http://schemas.microsoft.com/office/drawing/2014/main" id="{61E21DE6-55CE-46C5-BF2D-F6C2471EACFC}"/>
              </a:ext>
            </a:extLst>
          </p:cNvPr>
          <p:cNvSpPr>
            <a:spLocks noGrp="1"/>
          </p:cNvSpPr>
          <p:nvPr>
            <p:ph idx="1"/>
          </p:nvPr>
        </p:nvSpPr>
        <p:spPr>
          <a:xfrm>
            <a:off x="4363660" y="649480"/>
            <a:ext cx="4556524" cy="5546047"/>
          </a:xfrm>
        </p:spPr>
        <p:txBody>
          <a:bodyPr anchor="ctr">
            <a:normAutofit/>
          </a:bodyPr>
          <a:lstStyle/>
          <a:p>
            <a:pPr marL="0" indent="0">
              <a:buNone/>
            </a:pPr>
            <a:r>
              <a:rPr lang="en-US" sz="2400" dirty="0"/>
              <a:t>Please contact your counselor if you have specific questions or are having trouble fitting in required and desired courses.</a:t>
            </a:r>
          </a:p>
          <a:p>
            <a:pPr marL="0" indent="0">
              <a:buNone/>
            </a:pPr>
            <a:endParaRPr lang="en-US" sz="2400" dirty="0"/>
          </a:p>
          <a:p>
            <a:pPr marL="0" indent="0">
              <a:buNone/>
            </a:pPr>
            <a:r>
              <a:rPr lang="en-US" sz="2400" dirty="0"/>
              <a:t>Mr. Anderson 		A – Dec</a:t>
            </a:r>
          </a:p>
          <a:p>
            <a:pPr marL="0" indent="0">
              <a:buNone/>
            </a:pPr>
            <a:r>
              <a:rPr lang="en-US" sz="2400" dirty="0"/>
              <a:t>Mrs. Gay		</a:t>
            </a:r>
            <a:r>
              <a:rPr lang="en-US" sz="2400" dirty="0" err="1"/>
              <a:t>Ded</a:t>
            </a:r>
            <a:r>
              <a:rPr lang="en-US" sz="2400" dirty="0"/>
              <a:t> – Ja</a:t>
            </a:r>
          </a:p>
          <a:p>
            <a:pPr marL="0" indent="0">
              <a:buNone/>
            </a:pPr>
            <a:r>
              <a:rPr lang="en-US" sz="2400" dirty="0"/>
              <a:t>Mrs. Ede		</a:t>
            </a:r>
            <a:r>
              <a:rPr lang="en-US" sz="2400" dirty="0" err="1"/>
              <a:t>Jb</a:t>
            </a:r>
            <a:r>
              <a:rPr lang="en-US" sz="2400" dirty="0"/>
              <a:t> – </a:t>
            </a:r>
            <a:r>
              <a:rPr lang="en-US" sz="2400" dirty="0" err="1"/>
              <a:t>Nad</a:t>
            </a:r>
            <a:endParaRPr lang="en-US" sz="2400" dirty="0"/>
          </a:p>
          <a:p>
            <a:pPr marL="0" indent="0">
              <a:buNone/>
            </a:pPr>
            <a:r>
              <a:rPr lang="en-US" sz="2400" dirty="0"/>
              <a:t>Mrs. Simmons		Nae – Se</a:t>
            </a:r>
          </a:p>
          <a:p>
            <a:pPr marL="0" indent="0">
              <a:buNone/>
            </a:pPr>
            <a:r>
              <a:rPr lang="en-US" sz="2400" dirty="0"/>
              <a:t>Mrs. Carr		Sf - Z</a:t>
            </a:r>
          </a:p>
        </p:txBody>
      </p:sp>
    </p:spTree>
    <p:extLst>
      <p:ext uri="{BB962C8B-B14F-4D97-AF65-F5344CB8AC3E}">
        <p14:creationId xmlns:p14="http://schemas.microsoft.com/office/powerpoint/2010/main" val="1652748379"/>
      </p:ext>
    </p:extLst>
  </p:cSld>
  <p:clrMapOvr>
    <a:masterClrMapping/>
  </p:clrMapOvr>
  <p:transition advClick="0" advTm="19912"/>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24072" y="629268"/>
            <a:ext cx="4939868" cy="1286160"/>
          </a:xfrm>
        </p:spPr>
        <p:txBody>
          <a:bodyPr anchor="b">
            <a:normAutofit/>
          </a:bodyPr>
          <a:lstStyle/>
          <a:p>
            <a:r>
              <a:rPr lang="en-US" b="1"/>
              <a:t>Courses</a:t>
            </a:r>
          </a:p>
        </p:txBody>
      </p:sp>
      <p:sp>
        <p:nvSpPr>
          <p:cNvPr id="3" name="Content Placeholder 2"/>
          <p:cNvSpPr>
            <a:spLocks noGrp="1"/>
          </p:cNvSpPr>
          <p:nvPr>
            <p:ph idx="1"/>
          </p:nvPr>
        </p:nvSpPr>
        <p:spPr>
          <a:xfrm>
            <a:off x="3724073" y="2438400"/>
            <a:ext cx="4939867" cy="4038598"/>
          </a:xfrm>
        </p:spPr>
        <p:txBody>
          <a:bodyPr>
            <a:normAutofit/>
          </a:bodyPr>
          <a:lstStyle/>
          <a:p>
            <a:pPr>
              <a:lnSpc>
                <a:spcPct val="90000"/>
              </a:lnSpc>
            </a:pPr>
            <a:r>
              <a:rPr lang="en-US" sz="1700" dirty="0"/>
              <a:t>Courses and descriptions are listed in the </a:t>
            </a:r>
            <a:r>
              <a:rPr lang="en-US" sz="1700" i="1" dirty="0"/>
              <a:t>Course Offerings Book</a:t>
            </a:r>
            <a:r>
              <a:rPr lang="en-US" sz="1700" dirty="0"/>
              <a:t>, located under the counseling tab on Dakota’s website. </a:t>
            </a:r>
            <a:r>
              <a:rPr lang="en-US" sz="1700" dirty="0">
                <a:hlinkClick r:id="rId3"/>
              </a:rPr>
              <a:t>https://www.chippewavalleyschools.org/schools/high-schools/dhs/guidance/course-scheduling/</a:t>
            </a:r>
            <a:r>
              <a:rPr lang="en-US" sz="1700" dirty="0"/>
              <a:t>. </a:t>
            </a:r>
          </a:p>
          <a:p>
            <a:pPr>
              <a:lnSpc>
                <a:spcPct val="90000"/>
              </a:lnSpc>
            </a:pPr>
            <a:r>
              <a:rPr lang="en-US" sz="1700" dirty="0"/>
              <a:t>As you read through the options, </a:t>
            </a:r>
            <a:r>
              <a:rPr lang="en-US" sz="1700" u="sng" dirty="0"/>
              <a:t>be sure to choose wisely, because later changes may not be possible</a:t>
            </a:r>
            <a:endParaRPr lang="en-US" sz="1700" dirty="0"/>
          </a:p>
          <a:p>
            <a:pPr>
              <a:lnSpc>
                <a:spcPct val="90000"/>
              </a:lnSpc>
            </a:pPr>
            <a:r>
              <a:rPr lang="en-US" sz="1700" dirty="0"/>
              <a:t>Classes must meet graduation requirements.</a:t>
            </a:r>
          </a:p>
          <a:p>
            <a:pPr>
              <a:lnSpc>
                <a:spcPct val="90000"/>
              </a:lnSpc>
            </a:pPr>
            <a:r>
              <a:rPr lang="en-US" sz="1700" dirty="0"/>
              <a:t>Take time to discuss with your parents and teachers what courses are best suited for you and your future goals.</a:t>
            </a:r>
          </a:p>
          <a:p>
            <a:pPr>
              <a:lnSpc>
                <a:spcPct val="90000"/>
              </a:lnSpc>
            </a:pPr>
            <a:r>
              <a:rPr lang="en-US" sz="1700" dirty="0"/>
              <a:t>When selecting courses, keep in mind how much time your extracurriculars will require. </a:t>
            </a:r>
          </a:p>
        </p:txBody>
      </p:sp>
      <p:pic>
        <p:nvPicPr>
          <p:cNvPr id="11" name="Picture 4" descr="Top view of school supplies, headset, and iPad on a white surface">
            <a:extLst>
              <a:ext uri="{FF2B5EF4-FFF2-40B4-BE49-F238E27FC236}">
                <a16:creationId xmlns:a16="http://schemas.microsoft.com/office/drawing/2014/main" id="{35CB7714-E092-442C-A0DA-C863BDEA1C66}"/>
              </a:ext>
            </a:extLst>
          </p:cNvPr>
          <p:cNvPicPr>
            <a:picLocks noChangeAspect="1"/>
          </p:cNvPicPr>
          <p:nvPr/>
        </p:nvPicPr>
        <p:blipFill rotWithShape="1">
          <a:blip r:embed="rId4"/>
          <a:srcRect l="1180" r="64981" b="-1"/>
          <a:stretch/>
        </p:blipFill>
        <p:spPr>
          <a:xfrm>
            <a:off x="20" y="10"/>
            <a:ext cx="3476673" cy="6857990"/>
          </a:xfrm>
          <a:prstGeom prst="rect">
            <a:avLst/>
          </a:prstGeom>
          <a:effectLst/>
        </p:spPr>
      </p:pic>
      <p:cxnSp>
        <p:nvCxnSpPr>
          <p:cNvPr id="12"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10700" y="2115117"/>
            <a:ext cx="4732020" cy="0"/>
          </a:xfrm>
          <a:prstGeom prst="line">
            <a:avLst/>
          </a:prstGeom>
          <a:ln w="19050">
            <a:solidFill>
              <a:srgbClr val="F5FD06"/>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advClick="0" advTm="29000"/>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365125"/>
            <a:ext cx="7886700" cy="1325563"/>
          </a:xfrm>
        </p:spPr>
        <p:txBody>
          <a:bodyPr>
            <a:normAutofit/>
          </a:bodyPr>
          <a:lstStyle/>
          <a:p>
            <a:r>
              <a:rPr lang="en-US" sz="4700" b="1"/>
              <a:t>Courses</a:t>
            </a:r>
          </a:p>
        </p:txBody>
      </p:sp>
      <p:sp>
        <p:nvSpPr>
          <p:cNvPr id="19"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ontent Placeholder 2"/>
          <p:cNvSpPr>
            <a:spLocks noGrp="1"/>
          </p:cNvSpPr>
          <p:nvPr>
            <p:ph idx="1"/>
          </p:nvPr>
        </p:nvSpPr>
        <p:spPr>
          <a:xfrm>
            <a:off x="628650" y="1929384"/>
            <a:ext cx="7886700" cy="4251960"/>
          </a:xfrm>
        </p:spPr>
        <p:txBody>
          <a:bodyPr>
            <a:normAutofit/>
          </a:bodyPr>
          <a:lstStyle/>
          <a:p>
            <a:r>
              <a:rPr lang="en-US" sz="1900" dirty="0"/>
              <a:t>You will be selecting 12 semester courses. A two-hour block = 2 classes per semester. </a:t>
            </a:r>
          </a:p>
          <a:p>
            <a:pPr marL="0" indent="0">
              <a:buNone/>
            </a:pPr>
            <a:endParaRPr lang="en-US" sz="1900" dirty="0"/>
          </a:p>
          <a:p>
            <a:r>
              <a:rPr lang="en-US" sz="1900" dirty="0"/>
              <a:t>You will also be selecting </a:t>
            </a:r>
            <a:r>
              <a:rPr lang="en-US" sz="1900" i="1" dirty="0"/>
              <a:t>elective alternates</a:t>
            </a:r>
            <a:r>
              <a:rPr lang="en-US" sz="1900" dirty="0"/>
              <a:t>. These selections should equal </a:t>
            </a:r>
            <a:r>
              <a:rPr lang="en-US" sz="1900" u="sng" dirty="0"/>
              <a:t>6 additional and different course titles</a:t>
            </a:r>
            <a:r>
              <a:rPr lang="en-US" sz="1900" dirty="0"/>
              <a:t>.</a:t>
            </a:r>
          </a:p>
          <a:p>
            <a:pPr marL="0" indent="0">
              <a:buNone/>
            </a:pPr>
            <a:endParaRPr lang="en-US" sz="1900" dirty="0"/>
          </a:p>
          <a:p>
            <a:r>
              <a:rPr lang="en-US" sz="1900" b="1" dirty="0"/>
              <a:t>Choose thoughtfully as one or more of your alternates may be used to complete your schedule if there is a conflict. </a:t>
            </a:r>
            <a:endParaRPr lang="en-US" sz="1900" dirty="0"/>
          </a:p>
          <a:p>
            <a:endParaRPr lang="en-US" sz="1900" dirty="0"/>
          </a:p>
          <a:p>
            <a:endParaRPr lang="en-US" sz="1900" dirty="0"/>
          </a:p>
        </p:txBody>
      </p:sp>
    </p:spTree>
  </p:cSld>
  <p:clrMapOvr>
    <a:masterClrMapping/>
  </p:clrMapOvr>
  <p:transition advClick="0" advTm="28000"/>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7FF362-FC97-4BF5-949B-D4ADFA26E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888549">
            <a:off x="-794604" y="-1108988"/>
            <a:ext cx="5384871" cy="5226565"/>
          </a:xfrm>
          <a:custGeom>
            <a:avLst/>
            <a:gdLst>
              <a:gd name="connsiteX0" fmla="*/ 5217841 w 7179830"/>
              <a:gd name="connsiteY0" fmla="*/ 464824 h 5226565"/>
              <a:gd name="connsiteX1" fmla="*/ 5222490 w 7179830"/>
              <a:gd name="connsiteY1" fmla="*/ 464289 h 5226565"/>
              <a:gd name="connsiteX2" fmla="*/ 5216768 w 7179830"/>
              <a:gd name="connsiteY2" fmla="*/ 463394 h 5226565"/>
              <a:gd name="connsiteX3" fmla="*/ 5217841 w 7179830"/>
              <a:gd name="connsiteY3" fmla="*/ 464824 h 5226565"/>
              <a:gd name="connsiteX4" fmla="*/ 4945201 w 7179830"/>
              <a:gd name="connsiteY4" fmla="*/ 5226565 h 5226565"/>
              <a:gd name="connsiteX5" fmla="*/ 140449 w 7179830"/>
              <a:gd name="connsiteY5" fmla="*/ 2240811 h 5226565"/>
              <a:gd name="connsiteX6" fmla="*/ 232913 w 7179830"/>
              <a:gd name="connsiteY6" fmla="*/ 2052782 h 5226565"/>
              <a:gd name="connsiteX7" fmla="*/ 375714 w 7179830"/>
              <a:gd name="connsiteY7" fmla="*/ 1803205 h 5226565"/>
              <a:gd name="connsiteX8" fmla="*/ 1512756 w 7179830"/>
              <a:gd name="connsiteY8" fmla="*/ 638448 h 5226565"/>
              <a:gd name="connsiteX9" fmla="*/ 2902095 w 7179830"/>
              <a:gd name="connsiteY9" fmla="*/ 120440 h 5226565"/>
              <a:gd name="connsiteX10" fmla="*/ 2848453 w 7179830"/>
              <a:gd name="connsiteY10" fmla="*/ 125626 h 5226565"/>
              <a:gd name="connsiteX11" fmla="*/ 1837830 w 7179830"/>
              <a:gd name="connsiteY11" fmla="*/ 426203 h 5226565"/>
              <a:gd name="connsiteX12" fmla="*/ 214608 w 7179830"/>
              <a:gd name="connsiteY12" fmla="*/ 1882239 h 5226565"/>
              <a:gd name="connsiteX13" fmla="*/ 91317 w 7179830"/>
              <a:gd name="connsiteY13" fmla="*/ 2123701 h 5226565"/>
              <a:gd name="connsiteX14" fmla="*/ 64092 w 7179830"/>
              <a:gd name="connsiteY14" fmla="*/ 2193361 h 5226565"/>
              <a:gd name="connsiteX15" fmla="*/ 0 w 7179830"/>
              <a:gd name="connsiteY15" fmla="*/ 2153533 h 5226565"/>
              <a:gd name="connsiteX16" fmla="*/ 42834 w 7179830"/>
              <a:gd name="connsiteY16" fmla="*/ 2047277 h 5226565"/>
              <a:gd name="connsiteX17" fmla="*/ 923582 w 7179830"/>
              <a:gd name="connsiteY17" fmla="*/ 915600 h 5226565"/>
              <a:gd name="connsiteX18" fmla="*/ 2686989 w 7179830"/>
              <a:gd name="connsiteY18" fmla="*/ 73950 h 5226565"/>
              <a:gd name="connsiteX19" fmla="*/ 3059983 w 7179830"/>
              <a:gd name="connsiteY19" fmla="*/ 20308 h 5226565"/>
              <a:gd name="connsiteX20" fmla="*/ 3454435 w 7179830"/>
              <a:gd name="connsiteY20" fmla="*/ 1176 h 5226565"/>
              <a:gd name="connsiteX21" fmla="*/ 3923806 w 7179830"/>
              <a:gd name="connsiteY21" fmla="*/ 49990 h 5226565"/>
              <a:gd name="connsiteX22" fmla="*/ 5350874 w 7179830"/>
              <a:gd name="connsiteY22" fmla="*/ 426917 h 5226565"/>
              <a:gd name="connsiteX23" fmla="*/ 6607360 w 7179830"/>
              <a:gd name="connsiteY23" fmla="*/ 1075097 h 5226565"/>
              <a:gd name="connsiteX24" fmla="*/ 7110534 w 7179830"/>
              <a:gd name="connsiteY24" fmla="*/ 1541421 h 5226565"/>
              <a:gd name="connsiteX25" fmla="*/ 7179830 w 7179830"/>
              <a:gd name="connsiteY25" fmla="*/ 1630542 h 5226565"/>
              <a:gd name="connsiteX26" fmla="*/ 7136295 w 7179830"/>
              <a:gd name="connsiteY26" fmla="*/ 1700600 h 5226565"/>
              <a:gd name="connsiteX27" fmla="*/ 7131140 w 7179830"/>
              <a:gd name="connsiteY27" fmla="*/ 1693045 h 5226565"/>
              <a:gd name="connsiteX28" fmla="*/ 6577499 w 7179830"/>
              <a:gd name="connsiteY28" fmla="*/ 1148230 h 5226565"/>
              <a:gd name="connsiteX29" fmla="*/ 5494816 w 7179830"/>
              <a:gd name="connsiteY29" fmla="*/ 563527 h 5226565"/>
              <a:gd name="connsiteX30" fmla="*/ 5366967 w 7179830"/>
              <a:gd name="connsiteY30" fmla="*/ 514176 h 5226565"/>
              <a:gd name="connsiteX31" fmla="*/ 5244661 w 7179830"/>
              <a:gd name="connsiteY31" fmla="*/ 470725 h 5226565"/>
              <a:gd name="connsiteX32" fmla="*/ 5904822 w 7179830"/>
              <a:gd name="connsiteY32" fmla="*/ 815468 h 5226565"/>
              <a:gd name="connsiteX33" fmla="*/ 7015222 w 7179830"/>
              <a:gd name="connsiteY33" fmla="*/ 1815185 h 5226565"/>
              <a:gd name="connsiteX34" fmla="*/ 7040454 w 7179830"/>
              <a:gd name="connsiteY34" fmla="*/ 1854830 h 522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179830" h="5226565">
                <a:moveTo>
                  <a:pt x="5217841" y="464824"/>
                </a:moveTo>
                <a:lnTo>
                  <a:pt x="5222490" y="464289"/>
                </a:lnTo>
                <a:lnTo>
                  <a:pt x="5216768" y="463394"/>
                </a:lnTo>
                <a:cubicBezTo>
                  <a:pt x="5216768" y="463394"/>
                  <a:pt x="5216768" y="464646"/>
                  <a:pt x="5217841" y="464824"/>
                </a:cubicBezTo>
                <a:close/>
                <a:moveTo>
                  <a:pt x="4945201" y="5226565"/>
                </a:moveTo>
                <a:lnTo>
                  <a:pt x="140449" y="2240811"/>
                </a:lnTo>
                <a:lnTo>
                  <a:pt x="232913" y="2052782"/>
                </a:lnTo>
                <a:cubicBezTo>
                  <a:pt x="277693" y="1968290"/>
                  <a:pt x="325201" y="1885054"/>
                  <a:pt x="375714" y="1803205"/>
                </a:cubicBezTo>
                <a:cubicBezTo>
                  <a:pt x="667528" y="1329721"/>
                  <a:pt x="1039629" y="935091"/>
                  <a:pt x="1512756" y="638448"/>
                </a:cubicBezTo>
                <a:cubicBezTo>
                  <a:pt x="1939392" y="370950"/>
                  <a:pt x="2405724" y="210560"/>
                  <a:pt x="2902095" y="120440"/>
                </a:cubicBezTo>
                <a:cubicBezTo>
                  <a:pt x="2884054" y="118134"/>
                  <a:pt x="2865727" y="119904"/>
                  <a:pt x="2848453" y="125626"/>
                </a:cubicBezTo>
                <a:cubicBezTo>
                  <a:pt x="2498704" y="175943"/>
                  <a:pt x="2158217" y="277201"/>
                  <a:pt x="1837830" y="426203"/>
                </a:cubicBezTo>
                <a:cubicBezTo>
                  <a:pt x="1147094" y="744660"/>
                  <a:pt x="593502" y="1217071"/>
                  <a:pt x="214608" y="1882239"/>
                </a:cubicBezTo>
                <a:cubicBezTo>
                  <a:pt x="169441" y="1960776"/>
                  <a:pt x="128308" y="2041369"/>
                  <a:pt x="91317" y="2123701"/>
                </a:cubicBezTo>
                <a:lnTo>
                  <a:pt x="64092" y="2193361"/>
                </a:lnTo>
                <a:lnTo>
                  <a:pt x="0" y="2153533"/>
                </a:lnTo>
                <a:lnTo>
                  <a:pt x="42834" y="2047277"/>
                </a:lnTo>
                <a:cubicBezTo>
                  <a:pt x="241792" y="1615775"/>
                  <a:pt x="541268" y="1241591"/>
                  <a:pt x="923582" y="915600"/>
                </a:cubicBezTo>
                <a:cubicBezTo>
                  <a:pt x="1435331" y="478415"/>
                  <a:pt x="2028081" y="205375"/>
                  <a:pt x="2686989" y="73950"/>
                </a:cubicBezTo>
                <a:cubicBezTo>
                  <a:pt x="2810367" y="49274"/>
                  <a:pt x="2934818" y="32466"/>
                  <a:pt x="3059983" y="20308"/>
                </a:cubicBezTo>
                <a:cubicBezTo>
                  <a:pt x="3185149" y="8148"/>
                  <a:pt x="3308706" y="2963"/>
                  <a:pt x="3454435" y="1176"/>
                </a:cubicBezTo>
                <a:cubicBezTo>
                  <a:pt x="3599805" y="-5977"/>
                  <a:pt x="3761985" y="20665"/>
                  <a:pt x="3923806" y="49990"/>
                </a:cubicBezTo>
                <a:cubicBezTo>
                  <a:pt x="4409449" y="137964"/>
                  <a:pt x="4886867" y="257228"/>
                  <a:pt x="5350874" y="426917"/>
                </a:cubicBezTo>
                <a:cubicBezTo>
                  <a:pt x="5797001" y="589991"/>
                  <a:pt x="6223101" y="792223"/>
                  <a:pt x="6607360" y="1075097"/>
                </a:cubicBezTo>
                <a:cubicBezTo>
                  <a:pt x="6794438" y="1212779"/>
                  <a:pt x="6965102" y="1365689"/>
                  <a:pt x="7110534" y="1541421"/>
                </a:cubicBezTo>
                <a:lnTo>
                  <a:pt x="7179830" y="1630542"/>
                </a:lnTo>
                <a:lnTo>
                  <a:pt x="7136295" y="1700600"/>
                </a:lnTo>
                <a:lnTo>
                  <a:pt x="7131140" y="1693045"/>
                </a:lnTo>
                <a:cubicBezTo>
                  <a:pt x="6977874" y="1483026"/>
                  <a:pt x="6788448" y="1305671"/>
                  <a:pt x="6577499" y="1148230"/>
                </a:cubicBezTo>
                <a:cubicBezTo>
                  <a:pt x="6245452" y="900401"/>
                  <a:pt x="5878538" y="716408"/>
                  <a:pt x="5494816" y="563527"/>
                </a:cubicBezTo>
                <a:cubicBezTo>
                  <a:pt x="5452491" y="546487"/>
                  <a:pt x="5409881" y="530036"/>
                  <a:pt x="5366967" y="514176"/>
                </a:cubicBezTo>
                <a:cubicBezTo>
                  <a:pt x="5326377" y="499156"/>
                  <a:pt x="5285430" y="485210"/>
                  <a:pt x="5244661" y="470725"/>
                </a:cubicBezTo>
                <a:cubicBezTo>
                  <a:pt x="5471517" y="572127"/>
                  <a:pt x="5691970" y="687263"/>
                  <a:pt x="5904822" y="815468"/>
                </a:cubicBezTo>
                <a:cubicBezTo>
                  <a:pt x="6336645" y="1080104"/>
                  <a:pt x="6718758" y="1400351"/>
                  <a:pt x="7015222" y="1815185"/>
                </a:cubicBezTo>
                <a:lnTo>
                  <a:pt x="7040454" y="1854830"/>
                </a:lnTo>
                <a:close/>
              </a:path>
            </a:pathLst>
          </a:custGeom>
          <a:solidFill>
            <a:schemeClr val="accent2"/>
          </a:solidFill>
          <a:ln w="12700" cap="flat">
            <a:noFill/>
            <a:prstDash val="solid"/>
            <a:miter/>
          </a:ln>
        </p:spPr>
        <p:txBody>
          <a:bodyPr wrap="square" rtlCol="0" anchor="ctr">
            <a:noAutofit/>
          </a:bodyPr>
          <a:lstStyle/>
          <a:p>
            <a:endParaRPr lang="en-US"/>
          </a:p>
        </p:txBody>
      </p:sp>
      <p:sp>
        <p:nvSpPr>
          <p:cNvPr id="2" name="Title 1"/>
          <p:cNvSpPr>
            <a:spLocks noGrp="1"/>
          </p:cNvSpPr>
          <p:nvPr>
            <p:ph type="ctrTitle"/>
          </p:nvPr>
        </p:nvSpPr>
        <p:spPr>
          <a:xfrm>
            <a:off x="630934" y="673770"/>
            <a:ext cx="2733367" cy="2414488"/>
          </a:xfrm>
        </p:spPr>
        <p:txBody>
          <a:bodyPr vert="horz" lIns="91440" tIns="45720" rIns="91440" bIns="45720" rtlCol="0" anchor="t">
            <a:normAutofit/>
          </a:bodyPr>
          <a:lstStyle/>
          <a:p>
            <a:pPr algn="l">
              <a:lnSpc>
                <a:spcPct val="90000"/>
              </a:lnSpc>
            </a:pPr>
            <a:r>
              <a:rPr lang="en-US" sz="4700" b="1" kern="1200">
                <a:solidFill>
                  <a:srgbClr val="FFFFFF"/>
                </a:solidFill>
                <a:latin typeface="+mj-lt"/>
                <a:ea typeface="+mj-ea"/>
                <a:cs typeface="+mj-cs"/>
              </a:rPr>
              <a:t>Career &amp; Technical Ed</a:t>
            </a:r>
          </a:p>
        </p:txBody>
      </p:sp>
      <p:sp>
        <p:nvSpPr>
          <p:cNvPr id="3" name="Subtitle 2"/>
          <p:cNvSpPr>
            <a:spLocks noGrp="1"/>
          </p:cNvSpPr>
          <p:nvPr>
            <p:ph type="subTitle" idx="1"/>
          </p:nvPr>
        </p:nvSpPr>
        <p:spPr>
          <a:xfrm>
            <a:off x="4571999" y="882315"/>
            <a:ext cx="3941065" cy="5747085"/>
          </a:xfrm>
        </p:spPr>
        <p:txBody>
          <a:bodyPr vert="horz" lIns="91440" tIns="45720" rIns="91440" bIns="45720" rtlCol="0">
            <a:normAutofit/>
          </a:bodyPr>
          <a:lstStyle/>
          <a:p>
            <a:pPr marL="457200" indent="-228600" algn="l">
              <a:lnSpc>
                <a:spcPct val="90000"/>
              </a:lnSpc>
              <a:buFont typeface="Arial" panose="020B0604020202020204" pitchFamily="34" charset="0"/>
              <a:buChar char="•"/>
            </a:pPr>
            <a:r>
              <a:rPr lang="en-US" sz="1600" dirty="0">
                <a:solidFill>
                  <a:schemeClr val="tx1"/>
                </a:solidFill>
              </a:rPr>
              <a:t>CTE classes are a great way to explore possible career options and confirm interests</a:t>
            </a:r>
          </a:p>
          <a:p>
            <a:pPr indent="-228600" algn="l">
              <a:lnSpc>
                <a:spcPct val="90000"/>
              </a:lnSpc>
              <a:buFont typeface="Arial" panose="020B0604020202020204" pitchFamily="34" charset="0"/>
              <a:buChar char="•"/>
            </a:pPr>
            <a:endParaRPr lang="en-US" sz="1600" dirty="0">
              <a:solidFill>
                <a:schemeClr val="tx1"/>
              </a:solidFill>
            </a:endParaRPr>
          </a:p>
          <a:p>
            <a:pPr marL="457200" indent="-228600" algn="l">
              <a:lnSpc>
                <a:spcPct val="90000"/>
              </a:lnSpc>
              <a:buFont typeface="Arial" panose="020B0604020202020204" pitchFamily="34" charset="0"/>
              <a:buChar char="•"/>
            </a:pPr>
            <a:r>
              <a:rPr lang="en-US" sz="1600" dirty="0">
                <a:solidFill>
                  <a:schemeClr val="tx1"/>
                </a:solidFill>
              </a:rPr>
              <a:t>CTE Courses are for every student. Programs include:</a:t>
            </a:r>
          </a:p>
          <a:p>
            <a:pPr marL="800100" lvl="1" indent="-228600" algn="l">
              <a:lnSpc>
                <a:spcPct val="90000"/>
              </a:lnSpc>
              <a:buFont typeface="Arial" panose="020B0604020202020204" pitchFamily="34" charset="0"/>
              <a:buChar char="•"/>
            </a:pPr>
            <a:r>
              <a:rPr lang="en-US" sz="1600" dirty="0">
                <a:solidFill>
                  <a:schemeClr val="tx1"/>
                </a:solidFill>
              </a:rPr>
              <a:t>Auto Technology </a:t>
            </a:r>
            <a:r>
              <a:rPr lang="en-US" sz="1600" dirty="0">
                <a:solidFill>
                  <a:schemeClr val="tx1"/>
                </a:solidFill>
                <a:highlight>
                  <a:srgbClr val="FFFF00"/>
                </a:highlight>
              </a:rPr>
              <a:t>(at CVHS)</a:t>
            </a:r>
            <a:r>
              <a:rPr lang="en-US" sz="1600" dirty="0">
                <a:solidFill>
                  <a:schemeClr val="tx1"/>
                </a:solidFill>
              </a:rPr>
              <a:t>	</a:t>
            </a:r>
          </a:p>
          <a:p>
            <a:pPr marL="800100" lvl="1" indent="-228600" algn="l">
              <a:lnSpc>
                <a:spcPct val="90000"/>
              </a:lnSpc>
              <a:buFont typeface="Arial" panose="020B0604020202020204" pitchFamily="34" charset="0"/>
              <a:buChar char="•"/>
            </a:pPr>
            <a:r>
              <a:rPr lang="en-US" sz="1600" dirty="0">
                <a:solidFill>
                  <a:schemeClr val="tx1"/>
                </a:solidFill>
              </a:rPr>
              <a:t>Business-3 Pathways	</a:t>
            </a:r>
          </a:p>
          <a:p>
            <a:pPr marL="800100" lvl="1" indent="-228600" algn="l">
              <a:lnSpc>
                <a:spcPct val="90000"/>
              </a:lnSpc>
              <a:buFont typeface="Arial" panose="020B0604020202020204" pitchFamily="34" charset="0"/>
              <a:buChar char="•"/>
            </a:pPr>
            <a:r>
              <a:rPr lang="en-US" sz="1600" dirty="0">
                <a:solidFill>
                  <a:schemeClr val="tx1"/>
                </a:solidFill>
              </a:rPr>
              <a:t>Construction Trades</a:t>
            </a:r>
          </a:p>
          <a:p>
            <a:pPr marL="800100" lvl="1" indent="-228600" algn="l">
              <a:lnSpc>
                <a:spcPct val="90000"/>
              </a:lnSpc>
              <a:buFont typeface="Arial" panose="020B0604020202020204" pitchFamily="34" charset="0"/>
              <a:buChar char="•"/>
            </a:pPr>
            <a:r>
              <a:rPr lang="en-US" sz="1600" dirty="0">
                <a:solidFill>
                  <a:schemeClr val="tx1"/>
                </a:solidFill>
              </a:rPr>
              <a:t>Design Technology/Engineering</a:t>
            </a:r>
          </a:p>
          <a:p>
            <a:pPr marL="800100" lvl="1" indent="-228600" algn="l">
              <a:lnSpc>
                <a:spcPct val="90000"/>
              </a:lnSpc>
              <a:buFont typeface="Arial" panose="020B0604020202020204" pitchFamily="34" charset="0"/>
              <a:buChar char="•"/>
            </a:pPr>
            <a:r>
              <a:rPr lang="en-US" sz="1600" dirty="0">
                <a:solidFill>
                  <a:schemeClr val="tx1"/>
                </a:solidFill>
              </a:rPr>
              <a:t>Consumer Science</a:t>
            </a:r>
          </a:p>
          <a:p>
            <a:pPr marL="800100" lvl="1" indent="-228600" algn="l">
              <a:lnSpc>
                <a:spcPct val="90000"/>
              </a:lnSpc>
              <a:buFont typeface="Arial" panose="020B0604020202020204" pitchFamily="34" charset="0"/>
              <a:buChar char="•"/>
            </a:pPr>
            <a:r>
              <a:rPr lang="en-US" sz="1600" dirty="0">
                <a:solidFill>
                  <a:schemeClr val="tx1"/>
                </a:solidFill>
              </a:rPr>
              <a:t>Graphic Design </a:t>
            </a:r>
            <a:r>
              <a:rPr lang="en-US" sz="1600" dirty="0">
                <a:solidFill>
                  <a:schemeClr val="tx1"/>
                </a:solidFill>
                <a:highlight>
                  <a:srgbClr val="FFFF00"/>
                </a:highlight>
              </a:rPr>
              <a:t>(at CVHS)</a:t>
            </a:r>
          </a:p>
          <a:p>
            <a:pPr marL="800100" lvl="1" indent="-228600" algn="l">
              <a:lnSpc>
                <a:spcPct val="90000"/>
              </a:lnSpc>
              <a:buFont typeface="Arial" panose="020B0604020202020204" pitchFamily="34" charset="0"/>
              <a:buChar char="•"/>
            </a:pPr>
            <a:r>
              <a:rPr lang="en-US" sz="1600" dirty="0">
                <a:solidFill>
                  <a:schemeClr val="tx1"/>
                </a:solidFill>
              </a:rPr>
              <a:t>Info Tech / Cybersecurity </a:t>
            </a:r>
            <a:r>
              <a:rPr lang="en-US" sz="1600" dirty="0">
                <a:solidFill>
                  <a:schemeClr val="tx1"/>
                </a:solidFill>
                <a:highlight>
                  <a:srgbClr val="FFFF00"/>
                </a:highlight>
              </a:rPr>
              <a:t>(at CVHS)</a:t>
            </a:r>
          </a:p>
          <a:p>
            <a:pPr marL="800100" lvl="1" indent="-228600" algn="l">
              <a:lnSpc>
                <a:spcPct val="90000"/>
              </a:lnSpc>
              <a:buFont typeface="Arial" panose="020B0604020202020204" pitchFamily="34" charset="0"/>
              <a:buChar char="•"/>
            </a:pPr>
            <a:r>
              <a:rPr lang="en-US" sz="1600" dirty="0">
                <a:solidFill>
                  <a:schemeClr val="tx1"/>
                </a:solidFill>
              </a:rPr>
              <a:t>Culinary Arts	</a:t>
            </a:r>
          </a:p>
          <a:p>
            <a:pPr marL="800100" lvl="1" indent="-228600" algn="l">
              <a:lnSpc>
                <a:spcPct val="90000"/>
              </a:lnSpc>
              <a:buFont typeface="Arial" panose="020B0604020202020204" pitchFamily="34" charset="0"/>
              <a:buChar char="•"/>
            </a:pPr>
            <a:r>
              <a:rPr lang="en-US" sz="1600" dirty="0">
                <a:solidFill>
                  <a:schemeClr val="tx1"/>
                </a:solidFill>
              </a:rPr>
              <a:t>Marketing	</a:t>
            </a:r>
          </a:p>
          <a:p>
            <a:pPr marL="800100" lvl="1" indent="-228600" algn="l">
              <a:lnSpc>
                <a:spcPct val="90000"/>
              </a:lnSpc>
              <a:buFont typeface="Arial" panose="020B0604020202020204" pitchFamily="34" charset="0"/>
              <a:buChar char="•"/>
            </a:pPr>
            <a:r>
              <a:rPr lang="en-US" sz="1600" dirty="0">
                <a:solidFill>
                  <a:schemeClr val="tx1"/>
                </a:solidFill>
              </a:rPr>
              <a:t>Medical</a:t>
            </a:r>
          </a:p>
          <a:p>
            <a:pPr marL="800100" lvl="1" indent="-228600" algn="l">
              <a:lnSpc>
                <a:spcPct val="90000"/>
              </a:lnSpc>
              <a:buFont typeface="Arial" panose="020B0604020202020204" pitchFamily="34" charset="0"/>
              <a:buChar char="•"/>
            </a:pPr>
            <a:r>
              <a:rPr lang="en-US" sz="1600" dirty="0">
                <a:solidFill>
                  <a:schemeClr val="tx1"/>
                </a:solidFill>
              </a:rPr>
              <a:t>Mechatronics</a:t>
            </a:r>
          </a:p>
          <a:p>
            <a:pPr marL="800100" lvl="1" indent="-228600" algn="l">
              <a:lnSpc>
                <a:spcPct val="90000"/>
              </a:lnSpc>
              <a:buFont typeface="Arial" panose="020B0604020202020204" pitchFamily="34" charset="0"/>
              <a:buChar char="•"/>
            </a:pPr>
            <a:r>
              <a:rPr lang="en-US" sz="1600" dirty="0">
                <a:solidFill>
                  <a:schemeClr val="tx1"/>
                </a:solidFill>
              </a:rPr>
              <a:t>Careers in Education</a:t>
            </a:r>
          </a:p>
          <a:p>
            <a:pPr marL="800100" lvl="1" indent="-228600" algn="l">
              <a:lnSpc>
                <a:spcPct val="90000"/>
              </a:lnSpc>
              <a:buFont typeface="Arial" panose="020B0604020202020204" pitchFamily="34" charset="0"/>
              <a:buChar char="•"/>
            </a:pPr>
            <a:r>
              <a:rPr lang="en-US" sz="1600" dirty="0">
                <a:solidFill>
                  <a:schemeClr val="tx1"/>
                </a:solidFill>
              </a:rPr>
              <a:t>Woodworking &amp; Cabinet Making 	</a:t>
            </a:r>
          </a:p>
          <a:p>
            <a:pPr lvl="1" indent="-228600" algn="l">
              <a:lnSpc>
                <a:spcPct val="90000"/>
              </a:lnSpc>
              <a:buFont typeface="Arial" panose="020B0604020202020204" pitchFamily="34" charset="0"/>
              <a:buChar char="•"/>
            </a:pPr>
            <a:r>
              <a:rPr lang="en-US" sz="1600" dirty="0">
                <a:solidFill>
                  <a:schemeClr val="tx1"/>
                </a:solidFill>
              </a:rPr>
              <a:t>Courses at CVHS will require students to shuttle and miss the beginning/end of courses for travel time. </a:t>
            </a:r>
          </a:p>
        </p:txBody>
      </p:sp>
    </p:spTree>
    <p:extLst>
      <p:ext uri="{BB962C8B-B14F-4D97-AF65-F5344CB8AC3E}">
        <p14:creationId xmlns:p14="http://schemas.microsoft.com/office/powerpoint/2010/main" val="1272401786"/>
      </p:ext>
    </p:extLst>
  </p:cSld>
  <p:clrMapOvr>
    <a:masterClrMapping/>
  </p:clrMapOvr>
  <p:transition advClick="0" advTm="40000"/>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B5B423A-57CC-4C58-AA26-8E2E862B03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3912768" cy="3994777"/>
          </a:xfrm>
          <a:custGeom>
            <a:avLst/>
            <a:gdLst>
              <a:gd name="connsiteX0" fmla="*/ 1945461 w 5217023"/>
              <a:gd name="connsiteY0" fmla="*/ 3787398 h 3994777"/>
              <a:gd name="connsiteX1" fmla="*/ 1942113 w 5217023"/>
              <a:gd name="connsiteY1" fmla="*/ 3790053 h 3994777"/>
              <a:gd name="connsiteX2" fmla="*/ 1946982 w 5217023"/>
              <a:gd name="connsiteY2" fmla="*/ 3787990 h 3994777"/>
              <a:gd name="connsiteX3" fmla="*/ 1945461 w 5217023"/>
              <a:gd name="connsiteY3" fmla="*/ 3787398 h 3994777"/>
              <a:gd name="connsiteX4" fmla="*/ 0 w 5217023"/>
              <a:gd name="connsiteY4" fmla="*/ 0 h 3994777"/>
              <a:gd name="connsiteX5" fmla="*/ 5030958 w 5217023"/>
              <a:gd name="connsiteY5" fmla="*/ 0 h 3994777"/>
              <a:gd name="connsiteX6" fmla="*/ 5046198 w 5217023"/>
              <a:gd name="connsiteY6" fmla="*/ 153449 h 3994777"/>
              <a:gd name="connsiteX7" fmla="*/ 5055729 w 5217023"/>
              <a:gd name="connsiteY7" fmla="*/ 415828 h 3994777"/>
              <a:gd name="connsiteX8" fmla="*/ 4735242 w 5217023"/>
              <a:gd name="connsiteY8" fmla="*/ 1867130 h 3994777"/>
              <a:gd name="connsiteX9" fmla="*/ 3907395 w 5217023"/>
              <a:gd name="connsiteY9" fmla="*/ 2938441 h 3994777"/>
              <a:gd name="connsiteX10" fmla="*/ 3946497 w 5217023"/>
              <a:gd name="connsiteY10" fmla="*/ 2908567 h 3994777"/>
              <a:gd name="connsiteX11" fmla="*/ 4585421 w 5217023"/>
              <a:gd name="connsiteY11" fmla="*/ 2188401 h 3994777"/>
              <a:gd name="connsiteX12" fmla="*/ 5142585 w 5217023"/>
              <a:gd name="connsiteY12" fmla="*/ 276891 h 3994777"/>
              <a:gd name="connsiteX13" fmla="*/ 5121833 w 5217023"/>
              <a:gd name="connsiteY13" fmla="*/ 30208 h 3994777"/>
              <a:gd name="connsiteX14" fmla="*/ 5116229 w 5217023"/>
              <a:gd name="connsiteY14" fmla="*/ 0 h 3994777"/>
              <a:gd name="connsiteX15" fmla="*/ 5184724 w 5217023"/>
              <a:gd name="connsiteY15" fmla="*/ 0 h 3994777"/>
              <a:gd name="connsiteX16" fmla="*/ 5196265 w 5217023"/>
              <a:gd name="connsiteY16" fmla="*/ 66113 h 3994777"/>
              <a:gd name="connsiteX17" fmla="*/ 5058603 w 5217023"/>
              <a:gd name="connsiteY17" fmla="*/ 1368242 h 3994777"/>
              <a:gd name="connsiteX18" fmla="*/ 4096624 w 5217023"/>
              <a:gd name="connsiteY18" fmla="*/ 2870829 h 3994777"/>
              <a:gd name="connsiteX19" fmla="*/ 3833203 w 5217023"/>
              <a:gd name="connsiteY19" fmla="*/ 3092190 h 3994777"/>
              <a:gd name="connsiteX20" fmla="*/ 3536509 w 5217023"/>
              <a:gd name="connsiteY20" fmla="*/ 3297128 h 3994777"/>
              <a:gd name="connsiteX21" fmla="*/ 3148966 w 5217023"/>
              <a:gd name="connsiteY21" fmla="*/ 3485478 h 3994777"/>
              <a:gd name="connsiteX22" fmla="*/ 1860557 w 5217023"/>
              <a:gd name="connsiteY22" fmla="*/ 3880910 h 3994777"/>
              <a:gd name="connsiteX23" fmla="*/ 573715 w 5217023"/>
              <a:gd name="connsiteY23" fmla="*/ 3983764 h 3994777"/>
              <a:gd name="connsiteX24" fmla="*/ 108410 w 5217023"/>
              <a:gd name="connsiteY24" fmla="*/ 3908816 h 3994777"/>
              <a:gd name="connsiteX25" fmla="*/ 0 w 5217023"/>
              <a:gd name="connsiteY25" fmla="*/ 3876793 h 3994777"/>
              <a:gd name="connsiteX26" fmla="*/ 0 w 5217023"/>
              <a:gd name="connsiteY26" fmla="*/ 3802912 h 3994777"/>
              <a:gd name="connsiteX27" fmla="*/ 36975 w 5217023"/>
              <a:gd name="connsiteY27" fmla="*/ 3815954 h 3994777"/>
              <a:gd name="connsiteX28" fmla="*/ 561628 w 5217023"/>
              <a:gd name="connsiteY28" fmla="*/ 3912655 h 3994777"/>
              <a:gd name="connsiteX29" fmla="*/ 1683086 w 5217023"/>
              <a:gd name="connsiteY29" fmla="*/ 3844334 h 3994777"/>
              <a:gd name="connsiteX30" fmla="*/ 1806023 w 5217023"/>
              <a:gd name="connsiteY30" fmla="*/ 3820992 h 3994777"/>
              <a:gd name="connsiteX31" fmla="*/ 1921817 w 5217023"/>
              <a:gd name="connsiteY31" fmla="*/ 3795747 h 3994777"/>
              <a:gd name="connsiteX32" fmla="*/ 1243689 w 5217023"/>
              <a:gd name="connsiteY32" fmla="*/ 3846539 h 3994777"/>
              <a:gd name="connsiteX33" fmla="*/ 62875 w 5217023"/>
              <a:gd name="connsiteY33" fmla="*/ 3668143 h 3994777"/>
              <a:gd name="connsiteX34" fmla="*/ 0 w 5217023"/>
              <a:gd name="connsiteY34" fmla="*/ 3644185 h 3994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217023" h="3994777">
                <a:moveTo>
                  <a:pt x="1945461" y="3787398"/>
                </a:moveTo>
                <a:lnTo>
                  <a:pt x="1942113" y="3790053"/>
                </a:lnTo>
                <a:lnTo>
                  <a:pt x="1946982" y="3787990"/>
                </a:lnTo>
                <a:cubicBezTo>
                  <a:pt x="1946982" y="3787990"/>
                  <a:pt x="1946379" y="3787019"/>
                  <a:pt x="1945461" y="3787398"/>
                </a:cubicBezTo>
                <a:close/>
                <a:moveTo>
                  <a:pt x="0" y="0"/>
                </a:moveTo>
                <a:lnTo>
                  <a:pt x="5030958" y="0"/>
                </a:lnTo>
                <a:lnTo>
                  <a:pt x="5046198" y="153449"/>
                </a:lnTo>
                <a:cubicBezTo>
                  <a:pt x="5052189" y="240558"/>
                  <a:pt x="5055458" y="328007"/>
                  <a:pt x="5055729" y="415828"/>
                </a:cubicBezTo>
                <a:cubicBezTo>
                  <a:pt x="5057604" y="923672"/>
                  <a:pt x="4959210" y="1409054"/>
                  <a:pt x="4735242" y="1867130"/>
                </a:cubicBezTo>
                <a:cubicBezTo>
                  <a:pt x="4533284" y="2280198"/>
                  <a:pt x="4248921" y="2629330"/>
                  <a:pt x="3907395" y="2938441"/>
                </a:cubicBezTo>
                <a:cubicBezTo>
                  <a:pt x="3922498" y="2931535"/>
                  <a:pt x="3935859" y="2921330"/>
                  <a:pt x="3946497" y="2908567"/>
                </a:cubicBezTo>
                <a:cubicBezTo>
                  <a:pt x="4193494" y="2700987"/>
                  <a:pt x="4408756" y="2458364"/>
                  <a:pt x="4585421" y="2188401"/>
                </a:cubicBezTo>
                <a:cubicBezTo>
                  <a:pt x="4967641" y="1608533"/>
                  <a:pt x="5169304" y="975361"/>
                  <a:pt x="5142585" y="276891"/>
                </a:cubicBezTo>
                <a:cubicBezTo>
                  <a:pt x="5139764" y="194215"/>
                  <a:pt x="5132824" y="111888"/>
                  <a:pt x="5121833" y="30208"/>
                </a:cubicBezTo>
                <a:lnTo>
                  <a:pt x="5116229" y="0"/>
                </a:lnTo>
                <a:lnTo>
                  <a:pt x="5184724" y="0"/>
                </a:lnTo>
                <a:lnTo>
                  <a:pt x="5196265" y="66113"/>
                </a:lnTo>
                <a:cubicBezTo>
                  <a:pt x="5249921" y="496647"/>
                  <a:pt x="5197997" y="931171"/>
                  <a:pt x="5058603" y="1368242"/>
                </a:cubicBezTo>
                <a:cubicBezTo>
                  <a:pt x="4872414" y="1953929"/>
                  <a:pt x="4544298" y="2451351"/>
                  <a:pt x="4096624" y="2870829"/>
                </a:cubicBezTo>
                <a:cubicBezTo>
                  <a:pt x="4012832" y="2949426"/>
                  <a:pt x="3924415" y="3022439"/>
                  <a:pt x="3833203" y="3092190"/>
                </a:cubicBezTo>
                <a:cubicBezTo>
                  <a:pt x="3741992" y="3161943"/>
                  <a:pt x="3648667" y="3225510"/>
                  <a:pt x="3536509" y="3297128"/>
                </a:cubicBezTo>
                <a:cubicBezTo>
                  <a:pt x="3427215" y="3372735"/>
                  <a:pt x="3288598" y="3430233"/>
                  <a:pt x="3148966" y="3485478"/>
                </a:cubicBezTo>
                <a:cubicBezTo>
                  <a:pt x="2729930" y="3651299"/>
                  <a:pt x="2302194" y="3788890"/>
                  <a:pt x="1860557" y="3880910"/>
                </a:cubicBezTo>
                <a:cubicBezTo>
                  <a:pt x="1435974" y="3969444"/>
                  <a:pt x="1008052" y="4017957"/>
                  <a:pt x="573715" y="3983764"/>
                </a:cubicBezTo>
                <a:cubicBezTo>
                  <a:pt x="415134" y="3971300"/>
                  <a:pt x="259585" y="3947743"/>
                  <a:pt x="108410" y="3908816"/>
                </a:cubicBezTo>
                <a:lnTo>
                  <a:pt x="0" y="3876793"/>
                </a:lnTo>
                <a:lnTo>
                  <a:pt x="0" y="3802912"/>
                </a:lnTo>
                <a:lnTo>
                  <a:pt x="36975" y="3815954"/>
                </a:lnTo>
                <a:cubicBezTo>
                  <a:pt x="206404" y="3867475"/>
                  <a:pt x="382020" y="3897326"/>
                  <a:pt x="561628" y="3912655"/>
                </a:cubicBezTo>
                <a:cubicBezTo>
                  <a:pt x="938583" y="3944832"/>
                  <a:pt x="1311814" y="3910697"/>
                  <a:pt x="1683086" y="3844334"/>
                </a:cubicBezTo>
                <a:cubicBezTo>
                  <a:pt x="1724123" y="3837151"/>
                  <a:pt x="1765097" y="3829374"/>
                  <a:pt x="1806023" y="3820992"/>
                </a:cubicBezTo>
                <a:cubicBezTo>
                  <a:pt x="1844740" y="3813079"/>
                  <a:pt x="1883218" y="3804161"/>
                  <a:pt x="1921817" y="3795747"/>
                </a:cubicBezTo>
                <a:cubicBezTo>
                  <a:pt x="1697011" y="3826435"/>
                  <a:pt x="1470551" y="3843387"/>
                  <a:pt x="1243689" y="3846539"/>
                </a:cubicBezTo>
                <a:cubicBezTo>
                  <a:pt x="839058" y="3849054"/>
                  <a:pt x="443424" y="3800206"/>
                  <a:pt x="62875" y="3668143"/>
                </a:cubicBezTo>
                <a:lnTo>
                  <a:pt x="0" y="364418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628650" y="673770"/>
            <a:ext cx="2415246" cy="2027227"/>
          </a:xfrm>
        </p:spPr>
        <p:txBody>
          <a:bodyPr anchor="t">
            <a:normAutofit/>
          </a:bodyPr>
          <a:lstStyle/>
          <a:p>
            <a:r>
              <a:rPr lang="en-US" sz="4700" b="1">
                <a:solidFill>
                  <a:srgbClr val="FFFFFF"/>
                </a:solidFill>
              </a:rPr>
              <a:t>Forms</a:t>
            </a:r>
          </a:p>
        </p:txBody>
      </p:sp>
      <p:graphicFrame>
        <p:nvGraphicFramePr>
          <p:cNvPr id="5" name="Content Placeholder 2">
            <a:extLst>
              <a:ext uri="{FF2B5EF4-FFF2-40B4-BE49-F238E27FC236}">
                <a16:creationId xmlns:a16="http://schemas.microsoft.com/office/drawing/2014/main" id="{D553BF85-FF74-4764-98C0-58DEDBD5D229}"/>
              </a:ext>
            </a:extLst>
          </p:cNvPr>
          <p:cNvGraphicFramePr>
            <a:graphicFrameLocks noGrp="1"/>
          </p:cNvGraphicFramePr>
          <p:nvPr>
            <p:ph idx="1"/>
            <p:extLst>
              <p:ext uri="{D42A27DB-BD31-4B8C-83A1-F6EECF244321}">
                <p14:modId xmlns:p14="http://schemas.microsoft.com/office/powerpoint/2010/main" val="474145136"/>
              </p:ext>
            </p:extLst>
          </p:nvPr>
        </p:nvGraphicFramePr>
        <p:xfrm>
          <a:off x="4157004" y="541606"/>
          <a:ext cx="4358346" cy="56782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advClick="0" advTm="36000"/>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77107" y="220196"/>
            <a:ext cx="7066893"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5" name="Oval 34">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57350" y="2099696"/>
            <a:ext cx="1456680"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7" name="Arc 36">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836384" y="1866059"/>
            <a:ext cx="2987899" cy="2240924"/>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6CDBA84-566F-44AC-A9BA-46CA297C20E8}"/>
              </a:ext>
            </a:extLst>
          </p:cNvPr>
          <p:cNvSpPr>
            <a:spLocks noGrp="1"/>
          </p:cNvSpPr>
          <p:nvPr>
            <p:ph type="title"/>
          </p:nvPr>
        </p:nvSpPr>
        <p:spPr>
          <a:xfrm>
            <a:off x="3114030" y="1350581"/>
            <a:ext cx="5733470" cy="781044"/>
          </a:xfrm>
        </p:spPr>
        <p:txBody>
          <a:bodyPr vert="horz" lIns="91440" tIns="45720" rIns="91440" bIns="45720" rtlCol="0" anchor="b">
            <a:normAutofit fontScale="90000"/>
          </a:bodyPr>
          <a:lstStyle/>
          <a:p>
            <a:pPr algn="r">
              <a:lnSpc>
                <a:spcPct val="90000"/>
              </a:lnSpc>
            </a:pPr>
            <a:r>
              <a:rPr lang="en-US" sz="6000" kern="1200" dirty="0">
                <a:solidFill>
                  <a:schemeClr val="tx1"/>
                </a:solidFill>
                <a:latin typeface="+mj-lt"/>
                <a:ea typeface="+mj-ea"/>
                <a:cs typeface="+mj-cs"/>
              </a:rPr>
              <a:t>Incoming Juniors</a:t>
            </a:r>
          </a:p>
        </p:txBody>
      </p:sp>
      <p:sp>
        <p:nvSpPr>
          <p:cNvPr id="3" name="Content Placeholder 2">
            <a:extLst>
              <a:ext uri="{FF2B5EF4-FFF2-40B4-BE49-F238E27FC236}">
                <a16:creationId xmlns:a16="http://schemas.microsoft.com/office/drawing/2014/main" id="{B28372DD-017C-4123-89EC-FF17EE850848}"/>
              </a:ext>
            </a:extLst>
          </p:cNvPr>
          <p:cNvSpPr>
            <a:spLocks noGrp="1"/>
          </p:cNvSpPr>
          <p:nvPr>
            <p:ph idx="1"/>
          </p:nvPr>
        </p:nvSpPr>
        <p:spPr>
          <a:xfrm>
            <a:off x="3028950" y="2362200"/>
            <a:ext cx="5733470" cy="4038600"/>
          </a:xfrm>
        </p:spPr>
        <p:txBody>
          <a:bodyPr vert="horz" lIns="91440" tIns="45720" rIns="91440" bIns="45720" rtlCol="0">
            <a:normAutofit fontScale="77500" lnSpcReduction="20000"/>
          </a:bodyPr>
          <a:lstStyle/>
          <a:p>
            <a:r>
              <a:rPr lang="en-US" dirty="0"/>
              <a:t>Juniors must take the following courses:</a:t>
            </a:r>
          </a:p>
          <a:p>
            <a:pPr lvl="1"/>
            <a:r>
              <a:rPr lang="en-US" dirty="0"/>
              <a:t>English – 1 credit</a:t>
            </a:r>
          </a:p>
          <a:p>
            <a:pPr lvl="2"/>
            <a:r>
              <a:rPr lang="en-US" dirty="0"/>
              <a:t>English 11 or AP Language and Composition</a:t>
            </a:r>
          </a:p>
          <a:p>
            <a:pPr lvl="1"/>
            <a:r>
              <a:rPr lang="en-US" dirty="0"/>
              <a:t>Math – 1 credit </a:t>
            </a:r>
            <a:r>
              <a:rPr lang="en-US" sz="2400" dirty="0"/>
              <a:t>(please discuss options with Math teacher)</a:t>
            </a:r>
          </a:p>
          <a:p>
            <a:pPr lvl="1"/>
            <a:r>
              <a:rPr lang="en-US" dirty="0"/>
              <a:t>Science – 1 credit</a:t>
            </a:r>
          </a:p>
          <a:p>
            <a:pPr lvl="2"/>
            <a:r>
              <a:rPr lang="en-US" dirty="0"/>
              <a:t>Earth 1 - .5 credit</a:t>
            </a:r>
          </a:p>
          <a:p>
            <a:pPr lvl="2"/>
            <a:r>
              <a:rPr lang="en-US" dirty="0"/>
              <a:t>Earth 2 or Chemistry II, or Physics II</a:t>
            </a:r>
          </a:p>
          <a:p>
            <a:pPr lvl="2"/>
            <a:r>
              <a:rPr lang="en-US" dirty="0"/>
              <a:t>AP Environmental Science I/II (may be taken in place of Earth Science)</a:t>
            </a:r>
          </a:p>
          <a:p>
            <a:pPr marL="0" indent="0" algn="r">
              <a:lnSpc>
                <a:spcPct val="90000"/>
              </a:lnSpc>
              <a:spcBef>
                <a:spcPts val="1000"/>
              </a:spcBef>
              <a:buNone/>
            </a:pPr>
            <a:r>
              <a:rPr lang="en-US" sz="2400" kern="1200" dirty="0">
                <a:solidFill>
                  <a:schemeClr val="tx1"/>
                </a:solidFill>
                <a:latin typeface="+mn-lt"/>
                <a:ea typeface="+mn-ea"/>
                <a:cs typeface="+mn-cs"/>
              </a:rPr>
              <a:t> </a:t>
            </a:r>
          </a:p>
        </p:txBody>
      </p:sp>
    </p:spTree>
    <p:extLst>
      <p:ext uri="{BB962C8B-B14F-4D97-AF65-F5344CB8AC3E}">
        <p14:creationId xmlns:p14="http://schemas.microsoft.com/office/powerpoint/2010/main" val="2162707786"/>
      </p:ext>
    </p:extLst>
  </p:cSld>
  <p:clrMapOvr>
    <a:masterClrMapping/>
  </p:clrMapOvr>
  <p:transition advClick="0" advTm="19912"/>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758" y="448055"/>
            <a:ext cx="2560777"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08CACF52-300A-4E4B-8E41-15847EADEAAC}"/>
              </a:ext>
            </a:extLst>
          </p:cNvPr>
          <p:cNvSpPr>
            <a:spLocks noGrp="1"/>
          </p:cNvSpPr>
          <p:nvPr>
            <p:ph type="title"/>
          </p:nvPr>
        </p:nvSpPr>
        <p:spPr>
          <a:xfrm>
            <a:off x="582930" y="731519"/>
            <a:ext cx="2133893" cy="3237579"/>
          </a:xfrm>
        </p:spPr>
        <p:txBody>
          <a:bodyPr>
            <a:normAutofit/>
          </a:bodyPr>
          <a:lstStyle/>
          <a:p>
            <a:r>
              <a:rPr lang="en-US" sz="3300">
                <a:solidFill>
                  <a:srgbClr val="FFFFFF"/>
                </a:solidFill>
              </a:rPr>
              <a:t>Incoming Juniors (cont.)</a:t>
            </a: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757" y="4419227"/>
            <a:ext cx="2560777"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Rectangle 11">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3452" y="448055"/>
            <a:ext cx="5766356"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ontent Placeholder 2">
            <a:extLst>
              <a:ext uri="{FF2B5EF4-FFF2-40B4-BE49-F238E27FC236}">
                <a16:creationId xmlns:a16="http://schemas.microsoft.com/office/drawing/2014/main" id="{DD27090B-CA15-47F3-902E-7035A2006A82}"/>
              </a:ext>
            </a:extLst>
          </p:cNvPr>
          <p:cNvSpPr>
            <a:spLocks noGrp="1"/>
          </p:cNvSpPr>
          <p:nvPr>
            <p:ph idx="1"/>
          </p:nvPr>
        </p:nvSpPr>
        <p:spPr>
          <a:xfrm>
            <a:off x="3284781" y="686862"/>
            <a:ext cx="5278194" cy="5475129"/>
          </a:xfrm>
        </p:spPr>
        <p:txBody>
          <a:bodyPr anchor="ctr">
            <a:normAutofit/>
          </a:bodyPr>
          <a:lstStyle/>
          <a:p>
            <a:pPr lvl="1"/>
            <a:r>
              <a:rPr lang="en-US" sz="2100" dirty="0"/>
              <a:t>Economics - .5 credit </a:t>
            </a:r>
          </a:p>
          <a:p>
            <a:pPr lvl="2"/>
            <a:r>
              <a:rPr lang="en-US" sz="2100" dirty="0"/>
              <a:t>Or AP Macro/Micro Economics – 1 credit </a:t>
            </a:r>
          </a:p>
          <a:p>
            <a:pPr lvl="1"/>
            <a:r>
              <a:rPr lang="en-US" sz="2100" dirty="0"/>
              <a:t>Government - .5 credit</a:t>
            </a:r>
          </a:p>
          <a:p>
            <a:pPr lvl="2"/>
            <a:r>
              <a:rPr lang="en-US" sz="2100" dirty="0"/>
              <a:t>Or AP Government and Politics I/II – 1 credit</a:t>
            </a:r>
          </a:p>
          <a:p>
            <a:pPr lvl="1"/>
            <a:r>
              <a:rPr lang="en-US" sz="2100" dirty="0"/>
              <a:t>Remaining courses/credits should be chosen to work towards graduation requirements, college, and career goals</a:t>
            </a:r>
          </a:p>
          <a:p>
            <a:pPr lvl="1"/>
            <a:r>
              <a:rPr lang="en-US" sz="2100" dirty="0"/>
              <a:t>If a student has not begun their World Language requirement, they should begin it during the junior year</a:t>
            </a:r>
          </a:p>
        </p:txBody>
      </p:sp>
    </p:spTree>
    <p:extLst>
      <p:ext uri="{BB962C8B-B14F-4D97-AF65-F5344CB8AC3E}">
        <p14:creationId xmlns:p14="http://schemas.microsoft.com/office/powerpoint/2010/main" val="1599467749"/>
      </p:ext>
    </p:extLst>
  </p:cSld>
  <p:clrMapOvr>
    <a:masterClrMapping/>
  </p:clrMapOvr>
  <p:transition advClick="0" advTm="19912"/>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758" y="448055"/>
            <a:ext cx="2560777"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37CECAA0-331D-462B-8FE5-FF506EBBFE61}"/>
              </a:ext>
            </a:extLst>
          </p:cNvPr>
          <p:cNvSpPr>
            <a:spLocks noGrp="1"/>
          </p:cNvSpPr>
          <p:nvPr>
            <p:ph type="title"/>
          </p:nvPr>
        </p:nvSpPr>
        <p:spPr>
          <a:xfrm>
            <a:off x="582930" y="731519"/>
            <a:ext cx="2133893" cy="3237579"/>
          </a:xfrm>
        </p:spPr>
        <p:txBody>
          <a:bodyPr>
            <a:normAutofit/>
          </a:bodyPr>
          <a:lstStyle/>
          <a:p>
            <a:r>
              <a:rPr lang="en-US" sz="3300" dirty="0">
                <a:solidFill>
                  <a:srgbClr val="FFFFFF"/>
                </a:solidFill>
              </a:rPr>
              <a:t>Incoming Juniors and Seniors</a:t>
            </a:r>
          </a:p>
        </p:txBody>
      </p:sp>
      <p:sp>
        <p:nvSpPr>
          <p:cNvPr id="29" name="Rectangle 28">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757" y="4419227"/>
            <a:ext cx="2560777" cy="1979852"/>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1" name="Rectangle 30">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3452" y="448055"/>
            <a:ext cx="5766356"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3" name="Content Placeholder 2">
            <a:extLst>
              <a:ext uri="{FF2B5EF4-FFF2-40B4-BE49-F238E27FC236}">
                <a16:creationId xmlns:a16="http://schemas.microsoft.com/office/drawing/2014/main" id="{FDDD71BA-1CAD-419C-BDF2-EB62A5BB3B81}"/>
              </a:ext>
            </a:extLst>
          </p:cNvPr>
          <p:cNvGraphicFramePr>
            <a:graphicFrameLocks noGrp="1"/>
          </p:cNvGraphicFramePr>
          <p:nvPr>
            <p:ph idx="1"/>
            <p:extLst>
              <p:ext uri="{D42A27DB-BD31-4B8C-83A1-F6EECF244321}">
                <p14:modId xmlns:p14="http://schemas.microsoft.com/office/powerpoint/2010/main" val="1660470442"/>
              </p:ext>
            </p:extLst>
          </p:nvPr>
        </p:nvGraphicFramePr>
        <p:xfrm>
          <a:off x="3284934" y="687388"/>
          <a:ext cx="5278041" cy="54752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97952948"/>
      </p:ext>
    </p:extLst>
  </p:cSld>
  <p:clrMapOvr>
    <a:masterClrMapping/>
  </p:clrMapOvr>
  <p:transition advClick="0" advTm="19912"/>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1492</TotalTime>
  <Words>1408</Words>
  <Application>Microsoft Office PowerPoint</Application>
  <PresentationFormat>On-screen Show (4:3)</PresentationFormat>
  <Paragraphs>138</Paragraphs>
  <Slides>20</Slides>
  <Notes>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2021-2022 Course Selection</vt:lpstr>
      <vt:lpstr>You will receive:</vt:lpstr>
      <vt:lpstr>Courses</vt:lpstr>
      <vt:lpstr>Courses</vt:lpstr>
      <vt:lpstr>Career &amp; Technical Ed</vt:lpstr>
      <vt:lpstr>Forms</vt:lpstr>
      <vt:lpstr>Incoming Juniors</vt:lpstr>
      <vt:lpstr>Incoming Juniors (cont.)</vt:lpstr>
      <vt:lpstr>Incoming Juniors and Seniors</vt:lpstr>
      <vt:lpstr>Incoming Seniors</vt:lpstr>
      <vt:lpstr>Incoming Seniors</vt:lpstr>
      <vt:lpstr>Incoming Seniors</vt:lpstr>
      <vt:lpstr>Internship</vt:lpstr>
      <vt:lpstr>Incoming Seniors</vt:lpstr>
      <vt:lpstr>NCAA</vt:lpstr>
      <vt:lpstr>Additional Information </vt:lpstr>
      <vt:lpstr>Dual Enrollment</vt:lpstr>
      <vt:lpstr>Dual Enrollment (Cont.)</vt:lpstr>
      <vt:lpstr>Deadlines</vt:lpstr>
      <vt:lpstr>Thank you</vt:lpstr>
    </vt:vector>
  </TitlesOfParts>
  <Company>Chippewa Valley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2012-2013 Course Selection</dc:title>
  <dc:creator>Ryan C. Anderson</dc:creator>
  <cp:lastModifiedBy>Carr, Lisa</cp:lastModifiedBy>
  <cp:revision>172</cp:revision>
  <dcterms:created xsi:type="dcterms:W3CDTF">2012-02-13T17:16:42Z</dcterms:created>
  <dcterms:modified xsi:type="dcterms:W3CDTF">2022-02-15T12:38:21Z</dcterms:modified>
</cp:coreProperties>
</file>