
<file path=[Content_Types].xml><?xml version="1.0" encoding="utf-8"?>
<Types xmlns="http://schemas.openxmlformats.org/package/2006/content-types">
  <Default Extension="bmp" ContentType="image/bmp"/>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0" r:id="rId6"/>
    <p:sldId id="261" r:id="rId7"/>
    <p:sldId id="262" r:id="rId8"/>
    <p:sldId id="263" r:id="rId9"/>
    <p:sldId id="264" r:id="rId10"/>
    <p:sldId id="265" r:id="rId11"/>
    <p:sldId id="266" r:id="rId12"/>
    <p:sldId id="267" r:id="rId13"/>
    <p:sldId id="268" r:id="rId14"/>
    <p:sldId id="269"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85" d="100"/>
          <a:sy n="85" d="100"/>
        </p:scale>
        <p:origin x="19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0243F-2E31-41B8-90FA-EA8444E9E0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CE6DB1-DCD3-4413-9AEB-2E574FBCFC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E99BB0-6D1A-463B-B818-CCB3143FB95B}"/>
              </a:ext>
            </a:extLst>
          </p:cNvPr>
          <p:cNvSpPr>
            <a:spLocks noGrp="1"/>
          </p:cNvSpPr>
          <p:nvPr>
            <p:ph type="dt" sz="half" idx="10"/>
          </p:nvPr>
        </p:nvSpPr>
        <p:spPr/>
        <p:txBody>
          <a:bodyPr/>
          <a:lstStyle/>
          <a:p>
            <a:fld id="{531C304E-3FCC-45F7-AC0D-4E0710692BDB}" type="datetimeFigureOut">
              <a:rPr lang="en-US" smtClean="0"/>
              <a:t>8/22/2019</a:t>
            </a:fld>
            <a:endParaRPr lang="en-US"/>
          </a:p>
        </p:txBody>
      </p:sp>
      <p:sp>
        <p:nvSpPr>
          <p:cNvPr id="5" name="Footer Placeholder 4">
            <a:extLst>
              <a:ext uri="{FF2B5EF4-FFF2-40B4-BE49-F238E27FC236}">
                <a16:creationId xmlns:a16="http://schemas.microsoft.com/office/drawing/2014/main" id="{8352C2B3-2532-4657-A07B-34426C86D8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6FE8A-3F8D-4C7F-8540-1B56ADA77771}"/>
              </a:ext>
            </a:extLst>
          </p:cNvPr>
          <p:cNvSpPr>
            <a:spLocks noGrp="1"/>
          </p:cNvSpPr>
          <p:nvPr>
            <p:ph type="sldNum" sz="quarter" idx="12"/>
          </p:nvPr>
        </p:nvSpPr>
        <p:spPr/>
        <p:txBody>
          <a:bodyPr/>
          <a:lstStyle/>
          <a:p>
            <a:fld id="{FE6D28E3-65A8-4C86-9AD8-AD3277C9E26E}" type="slidenum">
              <a:rPr lang="en-US" smtClean="0"/>
              <a:t>‹#›</a:t>
            </a:fld>
            <a:endParaRPr lang="en-US"/>
          </a:p>
        </p:txBody>
      </p:sp>
    </p:spTree>
    <p:extLst>
      <p:ext uri="{BB962C8B-B14F-4D97-AF65-F5344CB8AC3E}">
        <p14:creationId xmlns:p14="http://schemas.microsoft.com/office/powerpoint/2010/main" val="420857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C1CEC-0078-4BAF-B222-530B7EFDFE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68AE4A-BBD4-4D17-B627-95DFAC8A11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1AF88D-2C07-4145-8067-3538C32E892A}"/>
              </a:ext>
            </a:extLst>
          </p:cNvPr>
          <p:cNvSpPr>
            <a:spLocks noGrp="1"/>
          </p:cNvSpPr>
          <p:nvPr>
            <p:ph type="dt" sz="half" idx="10"/>
          </p:nvPr>
        </p:nvSpPr>
        <p:spPr/>
        <p:txBody>
          <a:bodyPr/>
          <a:lstStyle/>
          <a:p>
            <a:fld id="{531C304E-3FCC-45F7-AC0D-4E0710692BDB}" type="datetimeFigureOut">
              <a:rPr lang="en-US" smtClean="0"/>
              <a:t>8/22/2019</a:t>
            </a:fld>
            <a:endParaRPr lang="en-US"/>
          </a:p>
        </p:txBody>
      </p:sp>
      <p:sp>
        <p:nvSpPr>
          <p:cNvPr id="5" name="Footer Placeholder 4">
            <a:extLst>
              <a:ext uri="{FF2B5EF4-FFF2-40B4-BE49-F238E27FC236}">
                <a16:creationId xmlns:a16="http://schemas.microsoft.com/office/drawing/2014/main" id="{1E3B9EFF-46AF-49F8-8FDB-426DF6C0F6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0C5CFE-8F9A-4DC3-BCA8-3C3B3889A7F3}"/>
              </a:ext>
            </a:extLst>
          </p:cNvPr>
          <p:cNvSpPr>
            <a:spLocks noGrp="1"/>
          </p:cNvSpPr>
          <p:nvPr>
            <p:ph type="sldNum" sz="quarter" idx="12"/>
          </p:nvPr>
        </p:nvSpPr>
        <p:spPr/>
        <p:txBody>
          <a:bodyPr/>
          <a:lstStyle/>
          <a:p>
            <a:fld id="{FE6D28E3-65A8-4C86-9AD8-AD3277C9E26E}" type="slidenum">
              <a:rPr lang="en-US" smtClean="0"/>
              <a:t>‹#›</a:t>
            </a:fld>
            <a:endParaRPr lang="en-US"/>
          </a:p>
        </p:txBody>
      </p:sp>
    </p:spTree>
    <p:extLst>
      <p:ext uri="{BB962C8B-B14F-4D97-AF65-F5344CB8AC3E}">
        <p14:creationId xmlns:p14="http://schemas.microsoft.com/office/powerpoint/2010/main" val="2549392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6A8100-0E73-425B-B605-390A9FD3C36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A76915-C023-4A8F-8ACF-D194463AB1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CCE6A6-0FC5-4B63-98FE-9500EBB85F30}"/>
              </a:ext>
            </a:extLst>
          </p:cNvPr>
          <p:cNvSpPr>
            <a:spLocks noGrp="1"/>
          </p:cNvSpPr>
          <p:nvPr>
            <p:ph type="dt" sz="half" idx="10"/>
          </p:nvPr>
        </p:nvSpPr>
        <p:spPr/>
        <p:txBody>
          <a:bodyPr/>
          <a:lstStyle/>
          <a:p>
            <a:fld id="{531C304E-3FCC-45F7-AC0D-4E0710692BDB}" type="datetimeFigureOut">
              <a:rPr lang="en-US" smtClean="0"/>
              <a:t>8/22/2019</a:t>
            </a:fld>
            <a:endParaRPr lang="en-US"/>
          </a:p>
        </p:txBody>
      </p:sp>
      <p:sp>
        <p:nvSpPr>
          <p:cNvPr id="5" name="Footer Placeholder 4">
            <a:extLst>
              <a:ext uri="{FF2B5EF4-FFF2-40B4-BE49-F238E27FC236}">
                <a16:creationId xmlns:a16="http://schemas.microsoft.com/office/drawing/2014/main" id="{A34D23D4-AC53-45FC-A17B-3C7DE3EBA3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17289D-032A-4A81-A473-0EBCAA331D4D}"/>
              </a:ext>
            </a:extLst>
          </p:cNvPr>
          <p:cNvSpPr>
            <a:spLocks noGrp="1"/>
          </p:cNvSpPr>
          <p:nvPr>
            <p:ph type="sldNum" sz="quarter" idx="12"/>
          </p:nvPr>
        </p:nvSpPr>
        <p:spPr/>
        <p:txBody>
          <a:bodyPr/>
          <a:lstStyle/>
          <a:p>
            <a:fld id="{FE6D28E3-65A8-4C86-9AD8-AD3277C9E26E}" type="slidenum">
              <a:rPr lang="en-US" smtClean="0"/>
              <a:t>‹#›</a:t>
            </a:fld>
            <a:endParaRPr lang="en-US"/>
          </a:p>
        </p:txBody>
      </p:sp>
    </p:spTree>
    <p:extLst>
      <p:ext uri="{BB962C8B-B14F-4D97-AF65-F5344CB8AC3E}">
        <p14:creationId xmlns:p14="http://schemas.microsoft.com/office/powerpoint/2010/main" val="701841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87CA9-80A4-4609-B24C-B6732574EC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FC9508-C80F-48E4-BF51-6653CA538E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C12EE4-0DF4-4D48-A478-28E01B8D5130}"/>
              </a:ext>
            </a:extLst>
          </p:cNvPr>
          <p:cNvSpPr>
            <a:spLocks noGrp="1"/>
          </p:cNvSpPr>
          <p:nvPr>
            <p:ph type="dt" sz="half" idx="10"/>
          </p:nvPr>
        </p:nvSpPr>
        <p:spPr/>
        <p:txBody>
          <a:bodyPr/>
          <a:lstStyle/>
          <a:p>
            <a:fld id="{531C304E-3FCC-45F7-AC0D-4E0710692BDB}" type="datetimeFigureOut">
              <a:rPr lang="en-US" smtClean="0"/>
              <a:t>8/22/2019</a:t>
            </a:fld>
            <a:endParaRPr lang="en-US"/>
          </a:p>
        </p:txBody>
      </p:sp>
      <p:sp>
        <p:nvSpPr>
          <p:cNvPr id="5" name="Footer Placeholder 4">
            <a:extLst>
              <a:ext uri="{FF2B5EF4-FFF2-40B4-BE49-F238E27FC236}">
                <a16:creationId xmlns:a16="http://schemas.microsoft.com/office/drawing/2014/main" id="{09E1071F-2C9A-4AEB-9D7F-F2186E1916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692CBC-FA75-4C7E-868C-A8F29A9DD678}"/>
              </a:ext>
            </a:extLst>
          </p:cNvPr>
          <p:cNvSpPr>
            <a:spLocks noGrp="1"/>
          </p:cNvSpPr>
          <p:nvPr>
            <p:ph type="sldNum" sz="quarter" idx="12"/>
          </p:nvPr>
        </p:nvSpPr>
        <p:spPr/>
        <p:txBody>
          <a:bodyPr/>
          <a:lstStyle/>
          <a:p>
            <a:fld id="{FE6D28E3-65A8-4C86-9AD8-AD3277C9E26E}" type="slidenum">
              <a:rPr lang="en-US" smtClean="0"/>
              <a:t>‹#›</a:t>
            </a:fld>
            <a:endParaRPr lang="en-US"/>
          </a:p>
        </p:txBody>
      </p:sp>
    </p:spTree>
    <p:extLst>
      <p:ext uri="{BB962C8B-B14F-4D97-AF65-F5344CB8AC3E}">
        <p14:creationId xmlns:p14="http://schemas.microsoft.com/office/powerpoint/2010/main" val="1947445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60659-56B5-46C7-ABBB-49E744BFAA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3AB6F0-EF27-4BE2-83AA-CA16472FC7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CAB78C-8620-4E46-BE23-E9EB184D43D7}"/>
              </a:ext>
            </a:extLst>
          </p:cNvPr>
          <p:cNvSpPr>
            <a:spLocks noGrp="1"/>
          </p:cNvSpPr>
          <p:nvPr>
            <p:ph type="dt" sz="half" idx="10"/>
          </p:nvPr>
        </p:nvSpPr>
        <p:spPr/>
        <p:txBody>
          <a:bodyPr/>
          <a:lstStyle/>
          <a:p>
            <a:fld id="{531C304E-3FCC-45F7-AC0D-4E0710692BDB}" type="datetimeFigureOut">
              <a:rPr lang="en-US" smtClean="0"/>
              <a:t>8/22/2019</a:t>
            </a:fld>
            <a:endParaRPr lang="en-US"/>
          </a:p>
        </p:txBody>
      </p:sp>
      <p:sp>
        <p:nvSpPr>
          <p:cNvPr id="5" name="Footer Placeholder 4">
            <a:extLst>
              <a:ext uri="{FF2B5EF4-FFF2-40B4-BE49-F238E27FC236}">
                <a16:creationId xmlns:a16="http://schemas.microsoft.com/office/drawing/2014/main" id="{1B22FFA8-CE1B-46B9-A283-B36D193A0C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AE80EF-A8C2-4BE0-8E20-795CC5E6837B}"/>
              </a:ext>
            </a:extLst>
          </p:cNvPr>
          <p:cNvSpPr>
            <a:spLocks noGrp="1"/>
          </p:cNvSpPr>
          <p:nvPr>
            <p:ph type="sldNum" sz="quarter" idx="12"/>
          </p:nvPr>
        </p:nvSpPr>
        <p:spPr/>
        <p:txBody>
          <a:bodyPr/>
          <a:lstStyle/>
          <a:p>
            <a:fld id="{FE6D28E3-65A8-4C86-9AD8-AD3277C9E26E}" type="slidenum">
              <a:rPr lang="en-US" smtClean="0"/>
              <a:t>‹#›</a:t>
            </a:fld>
            <a:endParaRPr lang="en-US"/>
          </a:p>
        </p:txBody>
      </p:sp>
    </p:spTree>
    <p:extLst>
      <p:ext uri="{BB962C8B-B14F-4D97-AF65-F5344CB8AC3E}">
        <p14:creationId xmlns:p14="http://schemas.microsoft.com/office/powerpoint/2010/main" val="3931195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9D23D-E04F-49E5-99D8-E25457C7DE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6D53CE-530D-4462-801A-1D4475DC15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425B8E-AE90-4A5D-9AB7-ADC9F51E8C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C6B651-4996-45F8-B374-D3EDF1605387}"/>
              </a:ext>
            </a:extLst>
          </p:cNvPr>
          <p:cNvSpPr>
            <a:spLocks noGrp="1"/>
          </p:cNvSpPr>
          <p:nvPr>
            <p:ph type="dt" sz="half" idx="10"/>
          </p:nvPr>
        </p:nvSpPr>
        <p:spPr/>
        <p:txBody>
          <a:bodyPr/>
          <a:lstStyle/>
          <a:p>
            <a:fld id="{531C304E-3FCC-45F7-AC0D-4E0710692BDB}" type="datetimeFigureOut">
              <a:rPr lang="en-US" smtClean="0"/>
              <a:t>8/22/2019</a:t>
            </a:fld>
            <a:endParaRPr lang="en-US"/>
          </a:p>
        </p:txBody>
      </p:sp>
      <p:sp>
        <p:nvSpPr>
          <p:cNvPr id="6" name="Footer Placeholder 5">
            <a:extLst>
              <a:ext uri="{FF2B5EF4-FFF2-40B4-BE49-F238E27FC236}">
                <a16:creationId xmlns:a16="http://schemas.microsoft.com/office/drawing/2014/main" id="{744B9096-D74C-4DEB-9838-EA5A867980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980F1B-6902-4F68-B6C7-832C8510DB57}"/>
              </a:ext>
            </a:extLst>
          </p:cNvPr>
          <p:cNvSpPr>
            <a:spLocks noGrp="1"/>
          </p:cNvSpPr>
          <p:nvPr>
            <p:ph type="sldNum" sz="quarter" idx="12"/>
          </p:nvPr>
        </p:nvSpPr>
        <p:spPr/>
        <p:txBody>
          <a:bodyPr/>
          <a:lstStyle/>
          <a:p>
            <a:fld id="{FE6D28E3-65A8-4C86-9AD8-AD3277C9E26E}" type="slidenum">
              <a:rPr lang="en-US" smtClean="0"/>
              <a:t>‹#›</a:t>
            </a:fld>
            <a:endParaRPr lang="en-US"/>
          </a:p>
        </p:txBody>
      </p:sp>
    </p:spTree>
    <p:extLst>
      <p:ext uri="{BB962C8B-B14F-4D97-AF65-F5344CB8AC3E}">
        <p14:creationId xmlns:p14="http://schemas.microsoft.com/office/powerpoint/2010/main" val="3061400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222A9-EC4D-4190-B4BC-734F062F4E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81BFA19-3A36-48E0-B082-A16E5067A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D20D79-87DD-4599-9978-7DB087A5F8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EA3135-8AE8-4C36-AB90-20F93381AC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A4D248-E2FF-49AE-BB89-4EEE273F1B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CA9570-4C77-4DB3-B3B5-085A486009FD}"/>
              </a:ext>
            </a:extLst>
          </p:cNvPr>
          <p:cNvSpPr>
            <a:spLocks noGrp="1"/>
          </p:cNvSpPr>
          <p:nvPr>
            <p:ph type="dt" sz="half" idx="10"/>
          </p:nvPr>
        </p:nvSpPr>
        <p:spPr/>
        <p:txBody>
          <a:bodyPr/>
          <a:lstStyle/>
          <a:p>
            <a:fld id="{531C304E-3FCC-45F7-AC0D-4E0710692BDB}" type="datetimeFigureOut">
              <a:rPr lang="en-US" smtClean="0"/>
              <a:t>8/22/2019</a:t>
            </a:fld>
            <a:endParaRPr lang="en-US"/>
          </a:p>
        </p:txBody>
      </p:sp>
      <p:sp>
        <p:nvSpPr>
          <p:cNvPr id="8" name="Footer Placeholder 7">
            <a:extLst>
              <a:ext uri="{FF2B5EF4-FFF2-40B4-BE49-F238E27FC236}">
                <a16:creationId xmlns:a16="http://schemas.microsoft.com/office/drawing/2014/main" id="{3B16B2AA-D7E4-4BC7-8D75-7EE3753004F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C8E733-D5E6-4445-8FFE-6BC48CB7BCD2}"/>
              </a:ext>
            </a:extLst>
          </p:cNvPr>
          <p:cNvSpPr>
            <a:spLocks noGrp="1"/>
          </p:cNvSpPr>
          <p:nvPr>
            <p:ph type="sldNum" sz="quarter" idx="12"/>
          </p:nvPr>
        </p:nvSpPr>
        <p:spPr/>
        <p:txBody>
          <a:bodyPr/>
          <a:lstStyle/>
          <a:p>
            <a:fld id="{FE6D28E3-65A8-4C86-9AD8-AD3277C9E26E}" type="slidenum">
              <a:rPr lang="en-US" smtClean="0"/>
              <a:t>‹#›</a:t>
            </a:fld>
            <a:endParaRPr lang="en-US"/>
          </a:p>
        </p:txBody>
      </p:sp>
    </p:spTree>
    <p:extLst>
      <p:ext uri="{BB962C8B-B14F-4D97-AF65-F5344CB8AC3E}">
        <p14:creationId xmlns:p14="http://schemas.microsoft.com/office/powerpoint/2010/main" val="3719009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DBBF9-62E8-40D4-940A-7E2022C7AB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4FFC75-2105-4921-B37F-7B7BE4AEC936}"/>
              </a:ext>
            </a:extLst>
          </p:cNvPr>
          <p:cNvSpPr>
            <a:spLocks noGrp="1"/>
          </p:cNvSpPr>
          <p:nvPr>
            <p:ph type="dt" sz="half" idx="10"/>
          </p:nvPr>
        </p:nvSpPr>
        <p:spPr/>
        <p:txBody>
          <a:bodyPr/>
          <a:lstStyle/>
          <a:p>
            <a:fld id="{531C304E-3FCC-45F7-AC0D-4E0710692BDB}" type="datetimeFigureOut">
              <a:rPr lang="en-US" smtClean="0"/>
              <a:t>8/22/2019</a:t>
            </a:fld>
            <a:endParaRPr lang="en-US"/>
          </a:p>
        </p:txBody>
      </p:sp>
      <p:sp>
        <p:nvSpPr>
          <p:cNvPr id="4" name="Footer Placeholder 3">
            <a:extLst>
              <a:ext uri="{FF2B5EF4-FFF2-40B4-BE49-F238E27FC236}">
                <a16:creationId xmlns:a16="http://schemas.microsoft.com/office/drawing/2014/main" id="{EB5ADC15-5F48-4E7F-B35F-509F85C15B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83FC97E-94AA-4E7D-BBDC-2D23E6038D3B}"/>
              </a:ext>
            </a:extLst>
          </p:cNvPr>
          <p:cNvSpPr>
            <a:spLocks noGrp="1"/>
          </p:cNvSpPr>
          <p:nvPr>
            <p:ph type="sldNum" sz="quarter" idx="12"/>
          </p:nvPr>
        </p:nvSpPr>
        <p:spPr/>
        <p:txBody>
          <a:bodyPr/>
          <a:lstStyle/>
          <a:p>
            <a:fld id="{FE6D28E3-65A8-4C86-9AD8-AD3277C9E26E}" type="slidenum">
              <a:rPr lang="en-US" smtClean="0"/>
              <a:t>‹#›</a:t>
            </a:fld>
            <a:endParaRPr lang="en-US"/>
          </a:p>
        </p:txBody>
      </p:sp>
    </p:spTree>
    <p:extLst>
      <p:ext uri="{BB962C8B-B14F-4D97-AF65-F5344CB8AC3E}">
        <p14:creationId xmlns:p14="http://schemas.microsoft.com/office/powerpoint/2010/main" val="372556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BA2FCB-6FCC-4245-84F8-8C7F5A301BD0}"/>
              </a:ext>
            </a:extLst>
          </p:cNvPr>
          <p:cNvSpPr>
            <a:spLocks noGrp="1"/>
          </p:cNvSpPr>
          <p:nvPr>
            <p:ph type="dt" sz="half" idx="10"/>
          </p:nvPr>
        </p:nvSpPr>
        <p:spPr/>
        <p:txBody>
          <a:bodyPr/>
          <a:lstStyle/>
          <a:p>
            <a:fld id="{531C304E-3FCC-45F7-AC0D-4E0710692BDB}" type="datetimeFigureOut">
              <a:rPr lang="en-US" smtClean="0"/>
              <a:t>8/22/2019</a:t>
            </a:fld>
            <a:endParaRPr lang="en-US"/>
          </a:p>
        </p:txBody>
      </p:sp>
      <p:sp>
        <p:nvSpPr>
          <p:cNvPr id="3" name="Footer Placeholder 2">
            <a:extLst>
              <a:ext uri="{FF2B5EF4-FFF2-40B4-BE49-F238E27FC236}">
                <a16:creationId xmlns:a16="http://schemas.microsoft.com/office/drawing/2014/main" id="{750C43C7-6677-497B-8793-F78C421F92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8F5361-E5B8-425E-91EB-54904EB41247}"/>
              </a:ext>
            </a:extLst>
          </p:cNvPr>
          <p:cNvSpPr>
            <a:spLocks noGrp="1"/>
          </p:cNvSpPr>
          <p:nvPr>
            <p:ph type="sldNum" sz="quarter" idx="12"/>
          </p:nvPr>
        </p:nvSpPr>
        <p:spPr/>
        <p:txBody>
          <a:bodyPr/>
          <a:lstStyle/>
          <a:p>
            <a:fld id="{FE6D28E3-65A8-4C86-9AD8-AD3277C9E26E}" type="slidenum">
              <a:rPr lang="en-US" smtClean="0"/>
              <a:t>‹#›</a:t>
            </a:fld>
            <a:endParaRPr lang="en-US"/>
          </a:p>
        </p:txBody>
      </p:sp>
    </p:spTree>
    <p:extLst>
      <p:ext uri="{BB962C8B-B14F-4D97-AF65-F5344CB8AC3E}">
        <p14:creationId xmlns:p14="http://schemas.microsoft.com/office/powerpoint/2010/main" val="3802904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D91F8-1136-47DD-8462-E164E9C2D8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BEF14B-97E1-4F2A-95F2-FE3E1FF14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A75011-4EC7-432B-802B-09C227D7AD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2D4C22-BF55-486A-9339-9D3308050A5B}"/>
              </a:ext>
            </a:extLst>
          </p:cNvPr>
          <p:cNvSpPr>
            <a:spLocks noGrp="1"/>
          </p:cNvSpPr>
          <p:nvPr>
            <p:ph type="dt" sz="half" idx="10"/>
          </p:nvPr>
        </p:nvSpPr>
        <p:spPr/>
        <p:txBody>
          <a:bodyPr/>
          <a:lstStyle/>
          <a:p>
            <a:fld id="{531C304E-3FCC-45F7-AC0D-4E0710692BDB}" type="datetimeFigureOut">
              <a:rPr lang="en-US" smtClean="0"/>
              <a:t>8/22/2019</a:t>
            </a:fld>
            <a:endParaRPr lang="en-US"/>
          </a:p>
        </p:txBody>
      </p:sp>
      <p:sp>
        <p:nvSpPr>
          <p:cNvPr id="6" name="Footer Placeholder 5">
            <a:extLst>
              <a:ext uri="{FF2B5EF4-FFF2-40B4-BE49-F238E27FC236}">
                <a16:creationId xmlns:a16="http://schemas.microsoft.com/office/drawing/2014/main" id="{B8610CF1-463C-4B8A-991F-4C651FA7D6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3174F1-DE10-4B2C-AF92-51209ADE573B}"/>
              </a:ext>
            </a:extLst>
          </p:cNvPr>
          <p:cNvSpPr>
            <a:spLocks noGrp="1"/>
          </p:cNvSpPr>
          <p:nvPr>
            <p:ph type="sldNum" sz="quarter" idx="12"/>
          </p:nvPr>
        </p:nvSpPr>
        <p:spPr/>
        <p:txBody>
          <a:bodyPr/>
          <a:lstStyle/>
          <a:p>
            <a:fld id="{FE6D28E3-65A8-4C86-9AD8-AD3277C9E26E}" type="slidenum">
              <a:rPr lang="en-US" smtClean="0"/>
              <a:t>‹#›</a:t>
            </a:fld>
            <a:endParaRPr lang="en-US"/>
          </a:p>
        </p:txBody>
      </p:sp>
    </p:spTree>
    <p:extLst>
      <p:ext uri="{BB962C8B-B14F-4D97-AF65-F5344CB8AC3E}">
        <p14:creationId xmlns:p14="http://schemas.microsoft.com/office/powerpoint/2010/main" val="2620508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E3A9A-A02D-4DFB-BF70-B8F34AD60C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7E0858-46E5-46AD-A7F4-6A1B767F6A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BDE592-B694-4BCA-AA31-E43FFD44CE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D19675-8CC3-4B5C-B9ED-6982A5CD30A0}"/>
              </a:ext>
            </a:extLst>
          </p:cNvPr>
          <p:cNvSpPr>
            <a:spLocks noGrp="1"/>
          </p:cNvSpPr>
          <p:nvPr>
            <p:ph type="dt" sz="half" idx="10"/>
          </p:nvPr>
        </p:nvSpPr>
        <p:spPr/>
        <p:txBody>
          <a:bodyPr/>
          <a:lstStyle/>
          <a:p>
            <a:fld id="{531C304E-3FCC-45F7-AC0D-4E0710692BDB}" type="datetimeFigureOut">
              <a:rPr lang="en-US" smtClean="0"/>
              <a:t>8/22/2019</a:t>
            </a:fld>
            <a:endParaRPr lang="en-US"/>
          </a:p>
        </p:txBody>
      </p:sp>
      <p:sp>
        <p:nvSpPr>
          <p:cNvPr id="6" name="Footer Placeholder 5">
            <a:extLst>
              <a:ext uri="{FF2B5EF4-FFF2-40B4-BE49-F238E27FC236}">
                <a16:creationId xmlns:a16="http://schemas.microsoft.com/office/drawing/2014/main" id="{A8FB2CE4-8D6E-4D24-821D-F76F3071EA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676043-F460-4732-9EF3-0D8673FCC007}"/>
              </a:ext>
            </a:extLst>
          </p:cNvPr>
          <p:cNvSpPr>
            <a:spLocks noGrp="1"/>
          </p:cNvSpPr>
          <p:nvPr>
            <p:ph type="sldNum" sz="quarter" idx="12"/>
          </p:nvPr>
        </p:nvSpPr>
        <p:spPr/>
        <p:txBody>
          <a:bodyPr/>
          <a:lstStyle/>
          <a:p>
            <a:fld id="{FE6D28E3-65A8-4C86-9AD8-AD3277C9E26E}" type="slidenum">
              <a:rPr lang="en-US" smtClean="0"/>
              <a:t>‹#›</a:t>
            </a:fld>
            <a:endParaRPr lang="en-US"/>
          </a:p>
        </p:txBody>
      </p:sp>
    </p:spTree>
    <p:extLst>
      <p:ext uri="{BB962C8B-B14F-4D97-AF65-F5344CB8AC3E}">
        <p14:creationId xmlns:p14="http://schemas.microsoft.com/office/powerpoint/2010/main" val="2180043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bm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epitemnein-epitomic.blogspot.com/2010/09/psalm-32-truly-clean-slate.html"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extLst>
              <a:ext uri="{837473B0-CC2E-450A-ABE3-18F120FF3D39}">
                <a1611:picAttrSrcUrl xmlns:a1611="http://schemas.microsoft.com/office/drawing/2016/11/main" r:id="rId14"/>
              </a:ext>
            </a:extLst>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B523B5-B639-402F-9327-BF1C9A67A8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559935-BF30-4D9D-B24C-C4A0AEFD42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C5A1C8-FA59-4CDF-B2BE-10AB8AA4D4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C304E-3FCC-45F7-AC0D-4E0710692BDB}" type="datetimeFigureOut">
              <a:rPr lang="en-US" smtClean="0"/>
              <a:t>8/22/2019</a:t>
            </a:fld>
            <a:endParaRPr lang="en-US"/>
          </a:p>
        </p:txBody>
      </p:sp>
      <p:sp>
        <p:nvSpPr>
          <p:cNvPr id="5" name="Footer Placeholder 4">
            <a:extLst>
              <a:ext uri="{FF2B5EF4-FFF2-40B4-BE49-F238E27FC236}">
                <a16:creationId xmlns:a16="http://schemas.microsoft.com/office/drawing/2014/main" id="{D858C74F-7B11-4D5A-8D71-A1FFD6BBB3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58695D-24EE-4773-A331-5527507425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6D28E3-65A8-4C86-9AD8-AD3277C9E26E}" type="slidenum">
              <a:rPr lang="en-US" smtClean="0"/>
              <a:t>‹#›</a:t>
            </a:fld>
            <a:endParaRPr lang="en-US"/>
          </a:p>
        </p:txBody>
      </p:sp>
    </p:spTree>
    <p:extLst>
      <p:ext uri="{BB962C8B-B14F-4D97-AF65-F5344CB8AC3E}">
        <p14:creationId xmlns:p14="http://schemas.microsoft.com/office/powerpoint/2010/main" val="2208406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ddmortara.it/wordpress/" TargetMode="External"/><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mailto:10pto@cvs.k12.mi.us"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commons.wikimedia.org/wiki/File:Vote_with_check_for_v.svg"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9A500-3F2F-410C-A86B-1AD3D919885C}"/>
              </a:ext>
            </a:extLst>
          </p:cNvPr>
          <p:cNvSpPr>
            <a:spLocks noGrp="1"/>
          </p:cNvSpPr>
          <p:nvPr>
            <p:ph type="ctrTitle"/>
          </p:nvPr>
        </p:nvSpPr>
        <p:spPr>
          <a:xfrm>
            <a:off x="2019300" y="1534319"/>
            <a:ext cx="9144000" cy="4135437"/>
          </a:xfrm>
        </p:spPr>
        <p:txBody>
          <a:bodyPr>
            <a:noAutofit/>
          </a:bodyPr>
          <a:lstStyle/>
          <a:p>
            <a:r>
              <a:rPr lang="en-US" sz="9600" dirty="0">
                <a:solidFill>
                  <a:schemeClr val="bg1"/>
                </a:solidFill>
                <a:latin typeface="Boogaloo" panose="03060902030202020203" pitchFamily="66" charset="0"/>
              </a:rPr>
              <a:t>Clinton Valley Elementary </a:t>
            </a:r>
            <a:br>
              <a:rPr lang="en-US" sz="9600" dirty="0">
                <a:solidFill>
                  <a:schemeClr val="bg1"/>
                </a:solidFill>
                <a:latin typeface="Boogaloo" panose="03060902030202020203" pitchFamily="66" charset="0"/>
              </a:rPr>
            </a:br>
            <a:r>
              <a:rPr lang="en-US" sz="9600" dirty="0">
                <a:solidFill>
                  <a:schemeClr val="bg1"/>
                </a:solidFill>
                <a:latin typeface="Boogaloo" panose="03060902030202020203" pitchFamily="66" charset="0"/>
              </a:rPr>
              <a:t>2019-2020 </a:t>
            </a:r>
            <a:br>
              <a:rPr lang="en-US" sz="9600" dirty="0">
                <a:solidFill>
                  <a:schemeClr val="bg1"/>
                </a:solidFill>
                <a:latin typeface="Boogaloo" panose="03060902030202020203" pitchFamily="66" charset="0"/>
              </a:rPr>
            </a:br>
            <a:r>
              <a:rPr lang="en-US" sz="9600" dirty="0">
                <a:solidFill>
                  <a:schemeClr val="bg1"/>
                </a:solidFill>
                <a:latin typeface="Boogaloo" panose="03060902030202020203" pitchFamily="66" charset="0"/>
              </a:rPr>
              <a:t>PTO</a:t>
            </a:r>
          </a:p>
        </p:txBody>
      </p:sp>
    </p:spTree>
    <p:extLst>
      <p:ext uri="{BB962C8B-B14F-4D97-AF65-F5344CB8AC3E}">
        <p14:creationId xmlns:p14="http://schemas.microsoft.com/office/powerpoint/2010/main" val="1841935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3B6384-4DA7-4BCD-AC79-DF4880430439}"/>
              </a:ext>
            </a:extLst>
          </p:cNvPr>
          <p:cNvSpPr/>
          <p:nvPr/>
        </p:nvSpPr>
        <p:spPr>
          <a:xfrm>
            <a:off x="3179276" y="-124178"/>
            <a:ext cx="5065810" cy="1569660"/>
          </a:xfrm>
          <a:prstGeom prst="rect">
            <a:avLst/>
          </a:prstGeom>
          <a:noFill/>
        </p:spPr>
        <p:txBody>
          <a:bodyPr wrap="none" lIns="91440" tIns="45720" rIns="91440" bIns="45720">
            <a:spAutoFit/>
          </a:bodyPr>
          <a:lstStyle/>
          <a:p>
            <a:pPr algn="ctr"/>
            <a:r>
              <a:rPr lang="en-US" sz="96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Fundraisers</a:t>
            </a:r>
          </a:p>
        </p:txBody>
      </p:sp>
      <p:sp>
        <p:nvSpPr>
          <p:cNvPr id="3" name="Rectangle 2">
            <a:extLst>
              <a:ext uri="{FF2B5EF4-FFF2-40B4-BE49-F238E27FC236}">
                <a16:creationId xmlns:a16="http://schemas.microsoft.com/office/drawing/2014/main" id="{F8F3834E-9C96-44FE-B385-263F7285BB74}"/>
              </a:ext>
            </a:extLst>
          </p:cNvPr>
          <p:cNvSpPr/>
          <p:nvPr/>
        </p:nvSpPr>
        <p:spPr>
          <a:xfrm>
            <a:off x="381042" y="1767006"/>
            <a:ext cx="10588907" cy="2554545"/>
          </a:xfrm>
          <a:prstGeom prst="rect">
            <a:avLst/>
          </a:prstGeom>
          <a:noFill/>
        </p:spPr>
        <p:txBody>
          <a:bodyPr wrap="square" lIns="91440" tIns="45720" rIns="91440" bIns="45720">
            <a:spAutoFit/>
          </a:bodyPr>
          <a:lstStyle/>
          <a:p>
            <a:pPr algn="ctr"/>
            <a:r>
              <a:rPr lang="en-US" sz="4000" b="0" cap="none" spc="0" dirty="0">
                <a:ln w="0"/>
                <a:solidFill>
                  <a:schemeClr val="bg1"/>
                </a:solidFill>
                <a:effectLst>
                  <a:outerShdw blurRad="38100" dist="19050" dir="2700000" algn="tl" rotWithShape="0">
                    <a:schemeClr val="dk1">
                      <a:alpha val="40000"/>
                    </a:schemeClr>
                  </a:outerShdw>
                </a:effectLst>
              </a:rPr>
              <a:t>Our main fundraisers are Walk-A-Thon and McDonalds Nights. Along with Box Tops for Education. We have also partnered with Sports Hut for all of our spirit wear needs.</a:t>
            </a:r>
          </a:p>
        </p:txBody>
      </p:sp>
      <p:pic>
        <p:nvPicPr>
          <p:cNvPr id="4" name="Picture 3">
            <a:extLst>
              <a:ext uri="{FF2B5EF4-FFF2-40B4-BE49-F238E27FC236}">
                <a16:creationId xmlns:a16="http://schemas.microsoft.com/office/drawing/2014/main" id="{318BD40D-1CB2-466D-92DA-44DE3E820CF9}"/>
              </a:ext>
            </a:extLst>
          </p:cNvPr>
          <p:cNvPicPr>
            <a:picLocks noChangeAspect="1"/>
          </p:cNvPicPr>
          <p:nvPr/>
        </p:nvPicPr>
        <p:blipFill>
          <a:blip r:embed="rId2"/>
          <a:stretch>
            <a:fillRect/>
          </a:stretch>
        </p:blipFill>
        <p:spPr>
          <a:xfrm>
            <a:off x="7216996" y="4321551"/>
            <a:ext cx="3121710" cy="2077356"/>
          </a:xfrm>
          <a:prstGeom prst="rect">
            <a:avLst/>
          </a:prstGeom>
        </p:spPr>
      </p:pic>
    </p:spTree>
    <p:extLst>
      <p:ext uri="{BB962C8B-B14F-4D97-AF65-F5344CB8AC3E}">
        <p14:creationId xmlns:p14="http://schemas.microsoft.com/office/powerpoint/2010/main" val="883484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1D27B0-946C-458C-845D-56E512B11109}"/>
              </a:ext>
            </a:extLst>
          </p:cNvPr>
          <p:cNvSpPr/>
          <p:nvPr/>
        </p:nvSpPr>
        <p:spPr>
          <a:xfrm>
            <a:off x="2967579" y="0"/>
            <a:ext cx="6256841" cy="1200329"/>
          </a:xfrm>
          <a:prstGeom prst="rect">
            <a:avLst/>
          </a:prstGeom>
          <a:noFill/>
        </p:spPr>
        <p:txBody>
          <a:bodyPr wrap="none" lIns="91440" tIns="45720" rIns="91440" bIns="45720">
            <a:spAutoFit/>
          </a:bodyPr>
          <a:lstStyle/>
          <a:p>
            <a:pPr algn="ctr"/>
            <a:r>
              <a:rPr lang="en-US" sz="72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New to Fundraising</a:t>
            </a:r>
          </a:p>
        </p:txBody>
      </p:sp>
      <p:pic>
        <p:nvPicPr>
          <p:cNvPr id="3" name="Picture 2">
            <a:extLst>
              <a:ext uri="{FF2B5EF4-FFF2-40B4-BE49-F238E27FC236}">
                <a16:creationId xmlns:a16="http://schemas.microsoft.com/office/drawing/2014/main" id="{5748C356-38B8-40DA-BF33-3C6951F2C242}"/>
              </a:ext>
            </a:extLst>
          </p:cNvPr>
          <p:cNvPicPr>
            <a:picLocks noChangeAspect="1"/>
          </p:cNvPicPr>
          <p:nvPr/>
        </p:nvPicPr>
        <p:blipFill>
          <a:blip r:embed="rId2"/>
          <a:stretch>
            <a:fillRect/>
          </a:stretch>
        </p:blipFill>
        <p:spPr>
          <a:xfrm>
            <a:off x="0" y="1369044"/>
            <a:ext cx="3571875" cy="1276350"/>
          </a:xfrm>
          <a:prstGeom prst="rect">
            <a:avLst/>
          </a:prstGeom>
        </p:spPr>
      </p:pic>
      <p:sp>
        <p:nvSpPr>
          <p:cNvPr id="4" name="Rectangle 3">
            <a:extLst>
              <a:ext uri="{FF2B5EF4-FFF2-40B4-BE49-F238E27FC236}">
                <a16:creationId xmlns:a16="http://schemas.microsoft.com/office/drawing/2014/main" id="{AE059B03-3938-43F2-B5EF-77C4F466FFA6}"/>
              </a:ext>
            </a:extLst>
          </p:cNvPr>
          <p:cNvSpPr/>
          <p:nvPr/>
        </p:nvSpPr>
        <p:spPr>
          <a:xfrm>
            <a:off x="0" y="2645394"/>
            <a:ext cx="3420533" cy="2246769"/>
          </a:xfrm>
          <a:prstGeom prst="rect">
            <a:avLst/>
          </a:prstGeom>
          <a:noFill/>
        </p:spPr>
        <p:txBody>
          <a:bodyPr wrap="square" lIns="91440" tIns="45720" rIns="91440" bIns="45720">
            <a:spAutoFit/>
          </a:bodyPr>
          <a:lstStyle/>
          <a:p>
            <a:pPr algn="ctr"/>
            <a:r>
              <a:rPr lang="en-US" sz="2800" b="0" cap="none" spc="0" dirty="0">
                <a:ln w="0"/>
                <a:solidFill>
                  <a:schemeClr val="bg1"/>
                </a:solidFill>
                <a:effectLst>
                  <a:outerShdw blurRad="38100" dist="19050" dir="2700000" algn="tl" rotWithShape="0">
                    <a:schemeClr val="dk1">
                      <a:alpha val="40000"/>
                    </a:schemeClr>
                  </a:outerShdw>
                </a:effectLst>
              </a:rPr>
              <a:t>Simply download app and scan receipts to earn points/</a:t>
            </a:r>
            <a:r>
              <a:rPr lang="en-US" sz="2800" b="0" cap="none" spc="0" dirty="0" err="1">
                <a:ln w="0"/>
                <a:solidFill>
                  <a:schemeClr val="bg1"/>
                </a:solidFill>
                <a:effectLst>
                  <a:outerShdw blurRad="38100" dist="19050" dir="2700000" algn="tl" rotWithShape="0">
                    <a:schemeClr val="dk1">
                      <a:alpha val="40000"/>
                    </a:schemeClr>
                  </a:outerShdw>
                </a:effectLst>
              </a:rPr>
              <a:t>sweeptake</a:t>
            </a:r>
            <a:r>
              <a:rPr lang="en-US" sz="2800" b="0" cap="none" spc="0" dirty="0">
                <a:ln w="0"/>
                <a:solidFill>
                  <a:schemeClr val="bg1"/>
                </a:solidFill>
                <a:effectLst>
                  <a:outerShdw blurRad="38100" dist="19050" dir="2700000" algn="tl" rotWithShape="0">
                    <a:schemeClr val="dk1">
                      <a:alpha val="40000"/>
                    </a:schemeClr>
                  </a:outerShdw>
                </a:effectLst>
              </a:rPr>
              <a:t> entries for the school.</a:t>
            </a:r>
          </a:p>
        </p:txBody>
      </p:sp>
      <p:pic>
        <p:nvPicPr>
          <p:cNvPr id="5" name="Picture 4">
            <a:extLst>
              <a:ext uri="{FF2B5EF4-FFF2-40B4-BE49-F238E27FC236}">
                <a16:creationId xmlns:a16="http://schemas.microsoft.com/office/drawing/2014/main" id="{940FEAD2-D481-46A0-961C-826301AFB6A9}"/>
              </a:ext>
            </a:extLst>
          </p:cNvPr>
          <p:cNvPicPr>
            <a:picLocks noChangeAspect="1"/>
          </p:cNvPicPr>
          <p:nvPr/>
        </p:nvPicPr>
        <p:blipFill>
          <a:blip r:embed="rId3"/>
          <a:stretch>
            <a:fillRect/>
          </a:stretch>
        </p:blipFill>
        <p:spPr>
          <a:xfrm>
            <a:off x="4572014" y="1369044"/>
            <a:ext cx="2638425" cy="1733550"/>
          </a:xfrm>
          <a:prstGeom prst="rect">
            <a:avLst/>
          </a:prstGeom>
        </p:spPr>
      </p:pic>
      <p:sp>
        <p:nvSpPr>
          <p:cNvPr id="6" name="Rectangle 5">
            <a:extLst>
              <a:ext uri="{FF2B5EF4-FFF2-40B4-BE49-F238E27FC236}">
                <a16:creationId xmlns:a16="http://schemas.microsoft.com/office/drawing/2014/main" id="{FAD79A1E-DB99-4E48-A5E7-628DF142A389}"/>
              </a:ext>
            </a:extLst>
          </p:cNvPr>
          <p:cNvSpPr/>
          <p:nvPr/>
        </p:nvSpPr>
        <p:spPr>
          <a:xfrm>
            <a:off x="3999945" y="3080023"/>
            <a:ext cx="3721047" cy="2677656"/>
          </a:xfrm>
          <a:prstGeom prst="rect">
            <a:avLst/>
          </a:prstGeom>
          <a:noFill/>
        </p:spPr>
        <p:txBody>
          <a:bodyPr wrap="square" lIns="91440" tIns="45720" rIns="91440" bIns="45720">
            <a:spAutoFit/>
          </a:bodyPr>
          <a:lstStyle/>
          <a:p>
            <a:pPr algn="ctr"/>
            <a:r>
              <a:rPr lang="en-US" sz="2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Coming Soon!!</a:t>
            </a:r>
          </a:p>
          <a:p>
            <a:pPr algn="ctr"/>
            <a:r>
              <a:rPr lang="en-US" sz="2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Link your Kroger Rewards card online to Clinton Valley and a percentage of your total will be donated to the school. Best part, </a:t>
            </a:r>
            <a:r>
              <a:rPr lang="en-US" sz="24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this will not effect your fuel points.</a:t>
            </a:r>
            <a:endParaRPr lang="en-US" sz="2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pic>
        <p:nvPicPr>
          <p:cNvPr id="7" name="Picture 6">
            <a:extLst>
              <a:ext uri="{FF2B5EF4-FFF2-40B4-BE49-F238E27FC236}">
                <a16:creationId xmlns:a16="http://schemas.microsoft.com/office/drawing/2014/main" id="{3ED5016A-B14C-48A8-A580-1AB1E4740046}"/>
              </a:ext>
            </a:extLst>
          </p:cNvPr>
          <p:cNvPicPr>
            <a:picLocks noChangeAspect="1"/>
          </p:cNvPicPr>
          <p:nvPr/>
        </p:nvPicPr>
        <p:blipFill>
          <a:blip r:embed="rId4"/>
          <a:stretch>
            <a:fillRect/>
          </a:stretch>
        </p:blipFill>
        <p:spPr>
          <a:xfrm>
            <a:off x="8721131" y="1235482"/>
            <a:ext cx="2340302" cy="2052157"/>
          </a:xfrm>
          <a:prstGeom prst="rect">
            <a:avLst/>
          </a:prstGeom>
        </p:spPr>
      </p:pic>
      <p:sp>
        <p:nvSpPr>
          <p:cNvPr id="8" name="Rectangle 7">
            <a:extLst>
              <a:ext uri="{FF2B5EF4-FFF2-40B4-BE49-F238E27FC236}">
                <a16:creationId xmlns:a16="http://schemas.microsoft.com/office/drawing/2014/main" id="{0678FCA4-B148-4C2B-BD30-3645E3CB7D89}"/>
              </a:ext>
            </a:extLst>
          </p:cNvPr>
          <p:cNvSpPr/>
          <p:nvPr/>
        </p:nvSpPr>
        <p:spPr>
          <a:xfrm>
            <a:off x="7720992" y="3280078"/>
            <a:ext cx="4030741" cy="3046988"/>
          </a:xfrm>
          <a:prstGeom prst="rect">
            <a:avLst/>
          </a:prstGeom>
          <a:noFill/>
        </p:spPr>
        <p:txBody>
          <a:bodyPr wrap="square" lIns="91440" tIns="45720" rIns="91440" bIns="45720">
            <a:spAutoFit/>
          </a:bodyPr>
          <a:lstStyle/>
          <a:p>
            <a:pPr algn="ctr"/>
            <a:r>
              <a:rPr lang="en-US" sz="24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A different restaurant/family fun night every month. Instead of only McDonalds a new restaurant will host a family night every month. Some planned restaurants include Chuck E Cheese, Chili’s, Buffalo Wild Wings and more!! A family fun night at </a:t>
            </a:r>
            <a:r>
              <a:rPr lang="en-US" sz="2400" dirty="0" err="1">
                <a:ln w="0"/>
                <a:solidFill>
                  <a:schemeClr val="bg1"/>
                </a:solidFill>
                <a:effectLst>
                  <a:outerShdw blurRad="38100" dist="19050" dir="2700000" algn="tl" rotWithShape="0">
                    <a:schemeClr val="dk1">
                      <a:alpha val="40000"/>
                    </a:schemeClr>
                  </a:outerShdw>
                </a:effectLst>
                <a:latin typeface="Boogaloo" panose="03060902030202020203" pitchFamily="66" charset="0"/>
              </a:rPr>
              <a:t>AirTime</a:t>
            </a:r>
            <a:r>
              <a:rPr lang="en-US" sz="24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 is also possible.</a:t>
            </a:r>
          </a:p>
        </p:txBody>
      </p:sp>
    </p:spTree>
    <p:extLst>
      <p:ext uri="{BB962C8B-B14F-4D97-AF65-F5344CB8AC3E}">
        <p14:creationId xmlns:p14="http://schemas.microsoft.com/office/powerpoint/2010/main" val="3102792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70C29A-37B5-4F94-8E82-0E6D9E9E5509}"/>
              </a:ext>
            </a:extLst>
          </p:cNvPr>
          <p:cNvSpPr/>
          <p:nvPr/>
        </p:nvSpPr>
        <p:spPr>
          <a:xfrm>
            <a:off x="1434299" y="-182265"/>
            <a:ext cx="9323402" cy="1569660"/>
          </a:xfrm>
          <a:prstGeom prst="rect">
            <a:avLst/>
          </a:prstGeom>
          <a:noFill/>
        </p:spPr>
        <p:txBody>
          <a:bodyPr wrap="square" lIns="91440" tIns="45720" rIns="91440" bIns="45720">
            <a:spAutoFit/>
          </a:bodyPr>
          <a:lstStyle/>
          <a:p>
            <a:pPr algn="ctr"/>
            <a:r>
              <a:rPr lang="en-US" sz="96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We Need Your Help!!!</a:t>
            </a:r>
          </a:p>
        </p:txBody>
      </p:sp>
      <p:sp>
        <p:nvSpPr>
          <p:cNvPr id="3" name="Rectangle 2">
            <a:extLst>
              <a:ext uri="{FF2B5EF4-FFF2-40B4-BE49-F238E27FC236}">
                <a16:creationId xmlns:a16="http://schemas.microsoft.com/office/drawing/2014/main" id="{1ECF0898-1E8F-41F5-90DF-E4821264B8DE}"/>
              </a:ext>
            </a:extLst>
          </p:cNvPr>
          <p:cNvSpPr/>
          <p:nvPr/>
        </p:nvSpPr>
        <p:spPr>
          <a:xfrm>
            <a:off x="726174" y="1387395"/>
            <a:ext cx="10739652" cy="3477875"/>
          </a:xfrm>
          <a:prstGeom prst="rect">
            <a:avLst/>
          </a:prstGeom>
          <a:noFill/>
        </p:spPr>
        <p:txBody>
          <a:bodyPr wrap="square" lIns="91440" tIns="45720" rIns="91440" bIns="45720">
            <a:spAutoFit/>
          </a:bodyPr>
          <a:lstStyle/>
          <a:p>
            <a:pPr algn="ctr"/>
            <a:r>
              <a:rPr lang="en-US" sz="4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If you have any suggestions/ideas for any events or other fundraisers you would like to see at Clinton Valley please come to a meeting or send us an email.</a:t>
            </a:r>
          </a:p>
          <a:p>
            <a:pPr algn="ctr"/>
            <a:endParaRPr lang="en-US" sz="440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a:p>
            <a:pPr algn="ctr"/>
            <a:r>
              <a:rPr lang="en-US" sz="4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We want to hear any and all ideas!!</a:t>
            </a:r>
          </a:p>
        </p:txBody>
      </p:sp>
      <p:pic>
        <p:nvPicPr>
          <p:cNvPr id="5" name="Picture 4">
            <a:extLst>
              <a:ext uri="{FF2B5EF4-FFF2-40B4-BE49-F238E27FC236}">
                <a16:creationId xmlns:a16="http://schemas.microsoft.com/office/drawing/2014/main" id="{4D1F8DDA-C7A0-4B32-B544-D73FEB0B9A0F}"/>
              </a:ext>
            </a:extLst>
          </p:cNvPr>
          <p:cNvPicPr>
            <a:picLocks noChangeAspect="1"/>
          </p:cNvPicPr>
          <p:nvPr/>
        </p:nvPicPr>
        <p:blipFill>
          <a:blip r:embed="rId2"/>
          <a:stretch>
            <a:fillRect/>
          </a:stretch>
        </p:blipFill>
        <p:spPr>
          <a:xfrm>
            <a:off x="9790913" y="3937804"/>
            <a:ext cx="1933575" cy="2362200"/>
          </a:xfrm>
          <a:prstGeom prst="rect">
            <a:avLst/>
          </a:prstGeom>
        </p:spPr>
      </p:pic>
    </p:spTree>
    <p:extLst>
      <p:ext uri="{BB962C8B-B14F-4D97-AF65-F5344CB8AC3E}">
        <p14:creationId xmlns:p14="http://schemas.microsoft.com/office/powerpoint/2010/main" val="3105370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0994CC4-C39D-4012-A09F-92ECF3CADC50}"/>
              </a:ext>
            </a:extLst>
          </p:cNvPr>
          <p:cNvSpPr/>
          <p:nvPr/>
        </p:nvSpPr>
        <p:spPr>
          <a:xfrm>
            <a:off x="1468771" y="-108466"/>
            <a:ext cx="9254458" cy="1569660"/>
          </a:xfrm>
          <a:prstGeom prst="rect">
            <a:avLst/>
          </a:prstGeom>
        </p:spPr>
        <p:txBody>
          <a:bodyPr wrap="none">
            <a:spAutoFit/>
          </a:bodyPr>
          <a:lstStyle/>
          <a:p>
            <a:pPr algn="ctr"/>
            <a:r>
              <a:rPr lang="en-US" sz="96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We Need Your Help!!!</a:t>
            </a:r>
          </a:p>
        </p:txBody>
      </p:sp>
      <p:sp>
        <p:nvSpPr>
          <p:cNvPr id="3" name="Rectangle 2">
            <a:extLst>
              <a:ext uri="{FF2B5EF4-FFF2-40B4-BE49-F238E27FC236}">
                <a16:creationId xmlns:a16="http://schemas.microsoft.com/office/drawing/2014/main" id="{E4ED9EE9-2202-4BD5-906D-93DAF3331D63}"/>
              </a:ext>
            </a:extLst>
          </p:cNvPr>
          <p:cNvSpPr/>
          <p:nvPr/>
        </p:nvSpPr>
        <p:spPr>
          <a:xfrm>
            <a:off x="2680170" y="1277432"/>
            <a:ext cx="7123587" cy="3108543"/>
          </a:xfrm>
          <a:prstGeom prst="rect">
            <a:avLst/>
          </a:prstGeom>
          <a:noFill/>
        </p:spPr>
        <p:txBody>
          <a:bodyPr wrap="square" lIns="91440" tIns="45720" rIns="91440" bIns="45720">
            <a:spAutoFit/>
          </a:bodyPr>
          <a:lstStyle/>
          <a:p>
            <a:pPr algn="ctr"/>
            <a:r>
              <a:rPr lang="en-US" sz="28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All of this could not be possible without a wonderful group of volunteers. We need many volunteers this year. If you have ever been interested in volunteering, we would love to hear from you. We have many options available, even if you can donate an hour of your time. This year we will have many options available during school hours, after school, at home and more.</a:t>
            </a:r>
            <a:endParaRPr lang="en-US" sz="2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sp>
        <p:nvSpPr>
          <p:cNvPr id="4" name="Rectangle 3">
            <a:extLst>
              <a:ext uri="{FF2B5EF4-FFF2-40B4-BE49-F238E27FC236}">
                <a16:creationId xmlns:a16="http://schemas.microsoft.com/office/drawing/2014/main" id="{1D6F9FC4-7AA7-4D9F-A672-3A76F32064BC}"/>
              </a:ext>
            </a:extLst>
          </p:cNvPr>
          <p:cNvSpPr/>
          <p:nvPr/>
        </p:nvSpPr>
        <p:spPr>
          <a:xfrm>
            <a:off x="4420340" y="4795738"/>
            <a:ext cx="7655127" cy="1569660"/>
          </a:xfrm>
          <a:prstGeom prst="rect">
            <a:avLst/>
          </a:prstGeom>
          <a:noFill/>
        </p:spPr>
        <p:txBody>
          <a:bodyPr wrap="square" lIns="91440" tIns="45720" rIns="91440" bIns="45720">
            <a:spAutoFit/>
          </a:bodyPr>
          <a:lstStyle/>
          <a:p>
            <a:pPr algn="ctr"/>
            <a:r>
              <a:rPr lang="en-US" sz="24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New This Year!</a:t>
            </a:r>
          </a:p>
          <a:p>
            <a:pPr algn="ctr"/>
            <a:r>
              <a:rPr lang="en-US" sz="2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Not only parents can volunteer, we would love for grandparents, aunts and uncles!! If anyone in your family has been interested in volunteering at our school please let us know!!</a:t>
            </a:r>
          </a:p>
        </p:txBody>
      </p:sp>
    </p:spTree>
    <p:extLst>
      <p:ext uri="{BB962C8B-B14F-4D97-AF65-F5344CB8AC3E}">
        <p14:creationId xmlns:p14="http://schemas.microsoft.com/office/powerpoint/2010/main" val="1211261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5ADE920-CA3F-4B15-BE02-E05234D097BD}"/>
              </a:ext>
            </a:extLst>
          </p:cNvPr>
          <p:cNvSpPr/>
          <p:nvPr/>
        </p:nvSpPr>
        <p:spPr>
          <a:xfrm>
            <a:off x="2794976" y="0"/>
            <a:ext cx="6240811" cy="1200329"/>
          </a:xfrm>
          <a:prstGeom prst="rect">
            <a:avLst/>
          </a:prstGeom>
          <a:noFill/>
        </p:spPr>
        <p:txBody>
          <a:bodyPr wrap="none" lIns="91440" tIns="45720" rIns="91440" bIns="45720">
            <a:spAutoFit/>
          </a:bodyPr>
          <a:lstStyle/>
          <a:p>
            <a:pPr algn="ctr"/>
            <a:r>
              <a:rPr lang="en-US" sz="72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Tonight’s Activities</a:t>
            </a:r>
            <a:endParaRPr lang="en-US" sz="72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sp>
        <p:nvSpPr>
          <p:cNvPr id="4" name="Rectangle 3">
            <a:extLst>
              <a:ext uri="{FF2B5EF4-FFF2-40B4-BE49-F238E27FC236}">
                <a16:creationId xmlns:a16="http://schemas.microsoft.com/office/drawing/2014/main" id="{FB6DED57-3C4E-4C45-B466-3130BCAC343A}"/>
              </a:ext>
            </a:extLst>
          </p:cNvPr>
          <p:cNvSpPr/>
          <p:nvPr/>
        </p:nvSpPr>
        <p:spPr>
          <a:xfrm>
            <a:off x="1302480" y="1043169"/>
            <a:ext cx="9408345" cy="830997"/>
          </a:xfrm>
          <a:prstGeom prst="rect">
            <a:avLst/>
          </a:prstGeom>
        </p:spPr>
        <p:txBody>
          <a:bodyPr wrap="none">
            <a:spAutoFit/>
          </a:bodyPr>
          <a:lstStyle/>
          <a:p>
            <a:pPr algn="ctr"/>
            <a:r>
              <a:rPr lang="en-US" sz="48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*Photo Opportunities*        *Sidewalk Art*</a:t>
            </a:r>
          </a:p>
        </p:txBody>
      </p:sp>
      <p:sp>
        <p:nvSpPr>
          <p:cNvPr id="6" name="Rectangle 5">
            <a:extLst>
              <a:ext uri="{FF2B5EF4-FFF2-40B4-BE49-F238E27FC236}">
                <a16:creationId xmlns:a16="http://schemas.microsoft.com/office/drawing/2014/main" id="{6E05DA8A-9555-436B-A699-95E0038CCDF7}"/>
              </a:ext>
            </a:extLst>
          </p:cNvPr>
          <p:cNvSpPr/>
          <p:nvPr/>
        </p:nvSpPr>
        <p:spPr>
          <a:xfrm>
            <a:off x="1502016" y="1781833"/>
            <a:ext cx="8274162" cy="707886"/>
          </a:xfrm>
          <a:prstGeom prst="rect">
            <a:avLst/>
          </a:prstGeom>
          <a:noFill/>
        </p:spPr>
        <p:txBody>
          <a:bodyPr wrap="square" lIns="91440" tIns="45720" rIns="91440" bIns="45720">
            <a:spAutoFit/>
          </a:bodyPr>
          <a:lstStyle/>
          <a:p>
            <a:pPr algn="ctr"/>
            <a:r>
              <a:rPr lang="en-US" sz="40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*Back to School Scavenger Hunt*</a:t>
            </a:r>
          </a:p>
        </p:txBody>
      </p:sp>
      <p:sp>
        <p:nvSpPr>
          <p:cNvPr id="7" name="Rectangle 6">
            <a:extLst>
              <a:ext uri="{FF2B5EF4-FFF2-40B4-BE49-F238E27FC236}">
                <a16:creationId xmlns:a16="http://schemas.microsoft.com/office/drawing/2014/main" id="{66677815-1C63-4B59-8383-92D1EED5D206}"/>
              </a:ext>
            </a:extLst>
          </p:cNvPr>
          <p:cNvSpPr/>
          <p:nvPr/>
        </p:nvSpPr>
        <p:spPr>
          <a:xfrm>
            <a:off x="3095964" y="3105834"/>
            <a:ext cx="4705371" cy="646331"/>
          </a:xfrm>
          <a:prstGeom prst="rect">
            <a:avLst/>
          </a:prstGeom>
          <a:noFill/>
        </p:spPr>
        <p:txBody>
          <a:bodyPr wrap="square" lIns="91440" tIns="45720" rIns="91440" bIns="45720">
            <a:spAutoFit/>
          </a:bodyPr>
          <a:lstStyle/>
          <a:p>
            <a:pPr algn="ctr"/>
            <a:r>
              <a:rPr lang="en-US" sz="36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Prizes for Scavenger Hunt</a:t>
            </a:r>
          </a:p>
        </p:txBody>
      </p:sp>
      <p:pic>
        <p:nvPicPr>
          <p:cNvPr id="9" name="Picture 8" descr="A picture containing clipart&#10;&#10;Description automatically generated">
            <a:extLst>
              <a:ext uri="{FF2B5EF4-FFF2-40B4-BE49-F238E27FC236}">
                <a16:creationId xmlns:a16="http://schemas.microsoft.com/office/drawing/2014/main" id="{391F1B04-9A9E-47BD-AB12-13E4CEC5CB2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672218" y="3655413"/>
            <a:ext cx="1552865" cy="2394681"/>
          </a:xfrm>
          <a:prstGeom prst="rect">
            <a:avLst/>
          </a:prstGeom>
        </p:spPr>
      </p:pic>
      <p:sp>
        <p:nvSpPr>
          <p:cNvPr id="11" name="Rectangle 10">
            <a:extLst>
              <a:ext uri="{FF2B5EF4-FFF2-40B4-BE49-F238E27FC236}">
                <a16:creationId xmlns:a16="http://schemas.microsoft.com/office/drawing/2014/main" id="{97BD06BF-B45F-410D-AE0A-7B663CD88261}"/>
              </a:ext>
            </a:extLst>
          </p:cNvPr>
          <p:cNvSpPr/>
          <p:nvPr/>
        </p:nvSpPr>
        <p:spPr>
          <a:xfrm>
            <a:off x="353059" y="3635021"/>
            <a:ext cx="3869285" cy="1200329"/>
          </a:xfrm>
          <a:prstGeom prst="rect">
            <a:avLst/>
          </a:prstGeom>
          <a:noFill/>
        </p:spPr>
        <p:txBody>
          <a:bodyPr wrap="square" lIns="91440" tIns="45720" rIns="91440" bIns="45720">
            <a:spAutoFit/>
          </a:bodyPr>
          <a:lstStyle/>
          <a:p>
            <a:pPr algn="ctr"/>
            <a:r>
              <a:rPr lang="en-US" sz="2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10 lucky students will be selected to have a pizza/movie lunch with Mrs</a:t>
            </a:r>
            <a:r>
              <a:rPr lang="en-US" sz="24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 Wright</a:t>
            </a:r>
            <a:endParaRPr lang="en-US" sz="2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sp>
        <p:nvSpPr>
          <p:cNvPr id="12" name="Rectangle 11">
            <a:extLst>
              <a:ext uri="{FF2B5EF4-FFF2-40B4-BE49-F238E27FC236}">
                <a16:creationId xmlns:a16="http://schemas.microsoft.com/office/drawing/2014/main" id="{37B1FD95-EBEE-40B1-BA37-8B66050EED22}"/>
              </a:ext>
            </a:extLst>
          </p:cNvPr>
          <p:cNvSpPr/>
          <p:nvPr/>
        </p:nvSpPr>
        <p:spPr>
          <a:xfrm>
            <a:off x="7122114" y="3635021"/>
            <a:ext cx="4237057" cy="3139321"/>
          </a:xfrm>
          <a:prstGeom prst="rect">
            <a:avLst/>
          </a:prstGeom>
          <a:noFill/>
        </p:spPr>
        <p:txBody>
          <a:bodyPr wrap="none" lIns="91440" tIns="45720" rIns="91440" bIns="45720">
            <a:spAutoFit/>
          </a:bodyPr>
          <a:lstStyle/>
          <a:p>
            <a:pPr algn="ctr"/>
            <a:r>
              <a:rPr lang="en-US" sz="2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1 student will win a Farewell Summer </a:t>
            </a:r>
          </a:p>
          <a:p>
            <a:pPr algn="ctr"/>
            <a:r>
              <a:rPr lang="en-US" sz="2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Family Fun Weekend</a:t>
            </a:r>
          </a:p>
          <a:p>
            <a:pPr algn="ctr"/>
            <a:endParaRPr lang="en-US" sz="240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a:p>
            <a:pPr algn="ctr"/>
            <a:r>
              <a:rPr lang="en-US" sz="2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$25 Gift Card to MJR Theatre</a:t>
            </a:r>
          </a:p>
          <a:p>
            <a:pPr algn="ctr"/>
            <a:r>
              <a:rPr lang="en-US" sz="24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$25 Restaurant Gift Card</a:t>
            </a:r>
          </a:p>
          <a:p>
            <a:pPr algn="ctr"/>
            <a:r>
              <a:rPr lang="en-US" sz="2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3 Passes </a:t>
            </a:r>
            <a:r>
              <a:rPr lang="en-US" sz="2400" b="0" cap="none" spc="0" dirty="0" err="1">
                <a:ln w="0"/>
                <a:solidFill>
                  <a:schemeClr val="bg1"/>
                </a:solidFill>
                <a:effectLst>
                  <a:outerShdw blurRad="38100" dist="19050" dir="2700000" algn="tl" rotWithShape="0">
                    <a:schemeClr val="dk1">
                      <a:alpha val="40000"/>
                    </a:schemeClr>
                  </a:outerShdw>
                </a:effectLst>
                <a:latin typeface="Boogaloo" panose="03060902030202020203" pitchFamily="66" charset="0"/>
              </a:rPr>
              <a:t>AirTime</a:t>
            </a:r>
            <a:endParaRPr lang="en-US" sz="2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3" name="Rectangle 2">
            <a:extLst>
              <a:ext uri="{FF2B5EF4-FFF2-40B4-BE49-F238E27FC236}">
                <a16:creationId xmlns:a16="http://schemas.microsoft.com/office/drawing/2014/main" id="{B5541845-27D1-4EFD-8795-75458C3E8F69}"/>
              </a:ext>
            </a:extLst>
          </p:cNvPr>
          <p:cNvSpPr/>
          <p:nvPr/>
        </p:nvSpPr>
        <p:spPr>
          <a:xfrm>
            <a:off x="1725672" y="2364279"/>
            <a:ext cx="8561959" cy="830997"/>
          </a:xfrm>
          <a:prstGeom prst="rect">
            <a:avLst/>
          </a:prstGeom>
          <a:noFill/>
        </p:spPr>
        <p:txBody>
          <a:bodyPr wrap="none" lIns="91440" tIns="45720" rIns="91440" bIns="45720">
            <a:spAutoFit/>
          </a:bodyPr>
          <a:lstStyle/>
          <a:p>
            <a:pPr algn="ctr"/>
            <a:r>
              <a:rPr lang="en-US" sz="4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*Bounce House*    *Shaved Ice Treats*</a:t>
            </a:r>
          </a:p>
        </p:txBody>
      </p:sp>
    </p:spTree>
    <p:extLst>
      <p:ext uri="{BB962C8B-B14F-4D97-AF65-F5344CB8AC3E}">
        <p14:creationId xmlns:p14="http://schemas.microsoft.com/office/powerpoint/2010/main" val="3535146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7C8AC9-2F65-441E-9D15-D5A11271070E}"/>
              </a:ext>
            </a:extLst>
          </p:cNvPr>
          <p:cNvSpPr/>
          <p:nvPr/>
        </p:nvSpPr>
        <p:spPr>
          <a:xfrm>
            <a:off x="3273939" y="0"/>
            <a:ext cx="4764446" cy="1569660"/>
          </a:xfrm>
          <a:prstGeom prst="rect">
            <a:avLst/>
          </a:prstGeom>
          <a:noFill/>
        </p:spPr>
        <p:txBody>
          <a:bodyPr wrap="none" lIns="91440" tIns="45720" rIns="91440" bIns="45720">
            <a:spAutoFit/>
          </a:bodyPr>
          <a:lstStyle/>
          <a:p>
            <a:pPr algn="ctr"/>
            <a:r>
              <a:rPr lang="en-US" sz="96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Contact Us</a:t>
            </a:r>
          </a:p>
        </p:txBody>
      </p:sp>
      <p:sp>
        <p:nvSpPr>
          <p:cNvPr id="3" name="Rectangle 2">
            <a:extLst>
              <a:ext uri="{FF2B5EF4-FFF2-40B4-BE49-F238E27FC236}">
                <a16:creationId xmlns:a16="http://schemas.microsoft.com/office/drawing/2014/main" id="{DCCF9A39-98A1-415C-904D-E93C48D426B5}"/>
              </a:ext>
            </a:extLst>
          </p:cNvPr>
          <p:cNvSpPr/>
          <p:nvPr/>
        </p:nvSpPr>
        <p:spPr>
          <a:xfrm>
            <a:off x="2246589" y="-180622"/>
            <a:ext cx="7698821" cy="5262979"/>
          </a:xfrm>
          <a:prstGeom prst="rect">
            <a:avLst/>
          </a:prstGeom>
          <a:noFill/>
        </p:spPr>
        <p:txBody>
          <a:bodyPr wrap="square" lIns="91440" tIns="45720" rIns="91440" bIns="45720">
            <a:spAutoFit/>
          </a:bodyPr>
          <a:lstStyle/>
          <a:p>
            <a:pPr algn="ctr"/>
            <a:endParaRPr lang="en-US" sz="4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a:p>
            <a:pPr algn="ctr"/>
            <a:endParaRPr lang="en-US" sz="480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a:p>
            <a:pPr algn="ctr"/>
            <a:r>
              <a:rPr lang="en-US" sz="4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“Like” our Clinton Valley PTO Page</a:t>
            </a:r>
          </a:p>
          <a:p>
            <a:pPr algn="ctr"/>
            <a:endParaRPr lang="en-US" sz="480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a:p>
            <a:pPr algn="ctr"/>
            <a:r>
              <a:rPr lang="en-US" sz="4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Email: </a:t>
            </a:r>
            <a:r>
              <a:rPr lang="en-US" sz="4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hlinkClick r:id="rId2">
                  <a:extLst>
                    <a:ext uri="{A12FA001-AC4F-418D-AE19-62706E023703}">
                      <ahyp:hlinkClr xmlns:ahyp="http://schemas.microsoft.com/office/drawing/2018/hyperlinkcolor" val="tx"/>
                    </a:ext>
                  </a:extLst>
                </a:hlinkClick>
              </a:rPr>
              <a:t>10pto@cvs.k12.mi.us</a:t>
            </a:r>
            <a:endParaRPr lang="en-US" sz="4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a:p>
            <a:pPr algn="ctr"/>
            <a:endParaRPr lang="en-US" sz="480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a:p>
            <a:pPr algn="ctr"/>
            <a:r>
              <a:rPr lang="en-US" sz="4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Phone # 586-723-5200</a:t>
            </a:r>
          </a:p>
        </p:txBody>
      </p:sp>
    </p:spTree>
    <p:extLst>
      <p:ext uri="{BB962C8B-B14F-4D97-AF65-F5344CB8AC3E}">
        <p14:creationId xmlns:p14="http://schemas.microsoft.com/office/powerpoint/2010/main" val="2408821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3234C5-D527-407A-ADCC-354284A38A58}"/>
              </a:ext>
            </a:extLst>
          </p:cNvPr>
          <p:cNvSpPr/>
          <p:nvPr/>
        </p:nvSpPr>
        <p:spPr>
          <a:xfrm>
            <a:off x="544896" y="166262"/>
            <a:ext cx="10659397" cy="4247317"/>
          </a:xfrm>
          <a:prstGeom prst="rect">
            <a:avLst/>
          </a:prstGeom>
          <a:noFill/>
        </p:spPr>
        <p:txBody>
          <a:bodyPr wrap="square" lIns="91440" tIns="45720" rIns="91440" bIns="45720">
            <a:spAutoFit/>
          </a:bodyPr>
          <a:lstStyle/>
          <a:p>
            <a:pPr algn="ctr"/>
            <a:r>
              <a:rPr lang="en-US" sz="54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Clinton Valley PTO and staff wishes you an amazing year and we hope you enjoy your night meeting your new teacher. Please let us know if you need any assistance finding your classroom or have any questions.</a:t>
            </a:r>
            <a:endParaRPr lang="en-US" sz="5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spTree>
    <p:extLst>
      <p:ext uri="{BB962C8B-B14F-4D97-AF65-F5344CB8AC3E}">
        <p14:creationId xmlns:p14="http://schemas.microsoft.com/office/powerpoint/2010/main" val="153625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038C63C-0F4B-4F06-91D7-60C5EAA4E0EC}"/>
              </a:ext>
            </a:extLst>
          </p:cNvPr>
          <p:cNvSpPr/>
          <p:nvPr/>
        </p:nvSpPr>
        <p:spPr>
          <a:xfrm>
            <a:off x="1344658" y="0"/>
            <a:ext cx="9220179" cy="2308324"/>
          </a:xfrm>
          <a:prstGeom prst="rect">
            <a:avLst/>
          </a:prstGeom>
          <a:noFill/>
        </p:spPr>
        <p:txBody>
          <a:bodyPr wrap="square" lIns="91440" tIns="45720" rIns="91440" bIns="45720">
            <a:spAutoFit/>
          </a:bodyPr>
          <a:lstStyle/>
          <a:p>
            <a:pPr algn="ctr"/>
            <a:r>
              <a:rPr lang="en-US" sz="72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PTO stands for </a:t>
            </a:r>
          </a:p>
          <a:p>
            <a:pPr algn="ctr"/>
            <a:r>
              <a:rPr lang="en-US" sz="72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Pa</a:t>
            </a:r>
            <a:r>
              <a:rPr lang="en-US" sz="72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rent Teacher Organization</a:t>
            </a:r>
            <a:endParaRPr lang="en-US" sz="72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sp>
        <p:nvSpPr>
          <p:cNvPr id="3" name="Rectangle 2">
            <a:extLst>
              <a:ext uri="{FF2B5EF4-FFF2-40B4-BE49-F238E27FC236}">
                <a16:creationId xmlns:a16="http://schemas.microsoft.com/office/drawing/2014/main" id="{DFF64A6F-3758-4CB7-BB33-4823D4F61073}"/>
              </a:ext>
            </a:extLst>
          </p:cNvPr>
          <p:cNvSpPr/>
          <p:nvPr/>
        </p:nvSpPr>
        <p:spPr>
          <a:xfrm>
            <a:off x="4215794" y="2656851"/>
            <a:ext cx="7094632" cy="3785652"/>
          </a:xfrm>
          <a:prstGeom prst="rect">
            <a:avLst/>
          </a:prstGeom>
          <a:noFill/>
        </p:spPr>
        <p:txBody>
          <a:bodyPr wrap="square" lIns="91440" tIns="45720" rIns="91440" bIns="45720">
            <a:spAutoFit/>
          </a:bodyPr>
          <a:lstStyle/>
          <a:p>
            <a:pPr algn="ctr"/>
            <a:r>
              <a:rPr lang="en-US" sz="4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Meaning that if you are a parent or guardian of a student at Clinton Valley you are a part of the PTO and you have voting rights.</a:t>
            </a:r>
          </a:p>
        </p:txBody>
      </p:sp>
      <p:pic>
        <p:nvPicPr>
          <p:cNvPr id="5" name="Picture 4" descr="A close up of a sign&#10;&#10;Description automatically generated">
            <a:extLst>
              <a:ext uri="{FF2B5EF4-FFF2-40B4-BE49-F238E27FC236}">
                <a16:creationId xmlns:a16="http://schemas.microsoft.com/office/drawing/2014/main" id="{FD9E8DE4-9311-4963-BEF8-5FFFFB1E055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51748" y="2200856"/>
            <a:ext cx="3629465" cy="2387507"/>
          </a:xfrm>
          <a:prstGeom prst="rect">
            <a:avLst/>
          </a:prstGeom>
        </p:spPr>
      </p:pic>
    </p:spTree>
    <p:extLst>
      <p:ext uri="{BB962C8B-B14F-4D97-AF65-F5344CB8AC3E}">
        <p14:creationId xmlns:p14="http://schemas.microsoft.com/office/powerpoint/2010/main" val="430349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343571-EDC7-4A0C-BD4B-EF9681D78AA8}"/>
              </a:ext>
            </a:extLst>
          </p:cNvPr>
          <p:cNvSpPr/>
          <p:nvPr/>
        </p:nvSpPr>
        <p:spPr>
          <a:xfrm>
            <a:off x="811990" y="125661"/>
            <a:ext cx="10146741" cy="923330"/>
          </a:xfrm>
          <a:prstGeom prst="rect">
            <a:avLst/>
          </a:prstGeom>
          <a:noFill/>
        </p:spPr>
        <p:txBody>
          <a:bodyPr wrap="square" lIns="91440" tIns="45720" rIns="91440" bIns="45720">
            <a:spAutoFit/>
          </a:bodyPr>
          <a:lstStyle/>
          <a:p>
            <a:pPr algn="ctr"/>
            <a:r>
              <a:rPr lang="en-US" sz="5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2019-2020 PTO Executive Board</a:t>
            </a:r>
          </a:p>
        </p:txBody>
      </p:sp>
      <p:sp>
        <p:nvSpPr>
          <p:cNvPr id="3" name="Rectangle 2">
            <a:extLst>
              <a:ext uri="{FF2B5EF4-FFF2-40B4-BE49-F238E27FC236}">
                <a16:creationId xmlns:a16="http://schemas.microsoft.com/office/drawing/2014/main" id="{EDB5A45B-E4BA-4C38-AD3C-FACF9C3776EB}"/>
              </a:ext>
            </a:extLst>
          </p:cNvPr>
          <p:cNvSpPr/>
          <p:nvPr/>
        </p:nvSpPr>
        <p:spPr>
          <a:xfrm>
            <a:off x="4040755" y="1654026"/>
            <a:ext cx="7318029" cy="5078313"/>
          </a:xfrm>
          <a:prstGeom prst="rect">
            <a:avLst/>
          </a:prstGeom>
          <a:noFill/>
        </p:spPr>
        <p:txBody>
          <a:bodyPr wrap="none" lIns="91440" tIns="45720" rIns="91440" bIns="45720">
            <a:spAutoFit/>
          </a:bodyPr>
          <a:lstStyle/>
          <a:p>
            <a:pPr algn="ctr"/>
            <a:r>
              <a:rPr lang="en-US" sz="5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Principal- Mrs. </a:t>
            </a:r>
            <a:r>
              <a:rPr lang="en-US" sz="5400" b="0" cap="none" spc="0" dirty="0" err="1">
                <a:ln w="0"/>
                <a:solidFill>
                  <a:schemeClr val="bg1"/>
                </a:solidFill>
                <a:effectLst>
                  <a:outerShdw blurRad="38100" dist="19050" dir="2700000" algn="tl" rotWithShape="0">
                    <a:schemeClr val="dk1">
                      <a:alpha val="40000"/>
                    </a:schemeClr>
                  </a:outerShdw>
                </a:effectLst>
                <a:latin typeface="Boogaloo" panose="03060902030202020203" pitchFamily="66" charset="0"/>
              </a:rPr>
              <a:t>Niyoka</a:t>
            </a:r>
            <a:r>
              <a:rPr lang="en-US" sz="5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 Wright</a:t>
            </a:r>
          </a:p>
          <a:p>
            <a:pPr algn="ctr"/>
            <a:r>
              <a:rPr lang="en-US" sz="54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President- Kristen Murray</a:t>
            </a:r>
          </a:p>
          <a:p>
            <a:pPr algn="ctr"/>
            <a:r>
              <a:rPr lang="en-US" sz="5400" b="1"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Vice President-Liz Stone</a:t>
            </a:r>
          </a:p>
          <a:p>
            <a:pPr algn="ctr"/>
            <a:r>
              <a:rPr lang="en-US" sz="5400" b="1"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Secretary- April Wilson</a:t>
            </a:r>
          </a:p>
          <a:p>
            <a:pPr algn="ctr"/>
            <a:r>
              <a:rPr lang="en-US" sz="5400" b="1"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Treasurer – Debbie Spring</a:t>
            </a:r>
            <a:endParaRPr lang="en-US" b="1" dirty="0">
              <a:solidFill>
                <a:schemeClr val="bg1"/>
              </a:solidFill>
              <a:latin typeface="Boogaloo" panose="03060902030202020203" pitchFamily="66" charset="0"/>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71299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F5B653-A60E-4C58-9F66-762693869E88}"/>
              </a:ext>
            </a:extLst>
          </p:cNvPr>
          <p:cNvSpPr/>
          <p:nvPr/>
        </p:nvSpPr>
        <p:spPr>
          <a:xfrm>
            <a:off x="3259326" y="0"/>
            <a:ext cx="5673348" cy="1323439"/>
          </a:xfrm>
          <a:prstGeom prst="rect">
            <a:avLst/>
          </a:prstGeom>
          <a:noFill/>
        </p:spPr>
        <p:txBody>
          <a:bodyPr wrap="none" lIns="91440" tIns="45720" rIns="91440" bIns="45720">
            <a:spAutoFit/>
          </a:bodyPr>
          <a:lstStyle/>
          <a:p>
            <a:pPr algn="ctr"/>
            <a:r>
              <a:rPr lang="en-US" sz="80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What do we do?</a:t>
            </a:r>
          </a:p>
        </p:txBody>
      </p:sp>
      <p:sp>
        <p:nvSpPr>
          <p:cNvPr id="3" name="Rectangle 2">
            <a:extLst>
              <a:ext uri="{FF2B5EF4-FFF2-40B4-BE49-F238E27FC236}">
                <a16:creationId xmlns:a16="http://schemas.microsoft.com/office/drawing/2014/main" id="{5FA606E4-B50B-47B3-B510-C0A807AF9249}"/>
              </a:ext>
            </a:extLst>
          </p:cNvPr>
          <p:cNvSpPr/>
          <p:nvPr/>
        </p:nvSpPr>
        <p:spPr>
          <a:xfrm>
            <a:off x="3259326" y="1462092"/>
            <a:ext cx="7983162" cy="3416320"/>
          </a:xfrm>
          <a:prstGeom prst="rect">
            <a:avLst/>
          </a:prstGeom>
          <a:noFill/>
        </p:spPr>
        <p:txBody>
          <a:bodyPr wrap="square" lIns="91440" tIns="45720" rIns="91440" bIns="45720">
            <a:spAutoFit/>
          </a:bodyPr>
          <a:lstStyle/>
          <a:p>
            <a:pPr algn="ctr"/>
            <a:r>
              <a:rPr lang="en-US" sz="3600" dirty="0">
                <a:solidFill>
                  <a:schemeClr val="bg1"/>
                </a:solidFill>
                <a:latin typeface="Boogaloo" panose="03060902030202020203" pitchFamily="66" charset="0"/>
              </a:rPr>
              <a:t>Our goals are to encourage interaction between family and school, serve as a source of support, and work with teachers, staff, and the community at large to improve our children's educational experience. The PTO works closely with the school administration to meet this goal.</a:t>
            </a:r>
            <a:endParaRPr lang="en-US" sz="360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spTree>
    <p:extLst>
      <p:ext uri="{BB962C8B-B14F-4D97-AF65-F5344CB8AC3E}">
        <p14:creationId xmlns:p14="http://schemas.microsoft.com/office/powerpoint/2010/main" val="1364406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765A4A-A16A-492D-BA35-35B3C8FE9B7E}"/>
              </a:ext>
            </a:extLst>
          </p:cNvPr>
          <p:cNvSpPr/>
          <p:nvPr/>
        </p:nvSpPr>
        <p:spPr>
          <a:xfrm>
            <a:off x="1968695" y="-148399"/>
            <a:ext cx="7915950" cy="1569660"/>
          </a:xfrm>
          <a:prstGeom prst="rect">
            <a:avLst/>
          </a:prstGeom>
          <a:noFill/>
        </p:spPr>
        <p:txBody>
          <a:bodyPr wrap="none" lIns="91440" tIns="45720" rIns="91440" bIns="45720">
            <a:spAutoFit/>
          </a:bodyPr>
          <a:lstStyle/>
          <a:p>
            <a:pPr algn="ctr"/>
            <a:r>
              <a:rPr lang="en-US" sz="96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2019-2020 Goals</a:t>
            </a:r>
            <a:endParaRPr lang="en-US" sz="96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sp>
        <p:nvSpPr>
          <p:cNvPr id="3" name="Rectangle 2">
            <a:extLst>
              <a:ext uri="{FF2B5EF4-FFF2-40B4-BE49-F238E27FC236}">
                <a16:creationId xmlns:a16="http://schemas.microsoft.com/office/drawing/2014/main" id="{94F28F46-0261-4F69-9F9D-5399778CFD3E}"/>
              </a:ext>
            </a:extLst>
          </p:cNvPr>
          <p:cNvSpPr/>
          <p:nvPr/>
        </p:nvSpPr>
        <p:spPr>
          <a:xfrm>
            <a:off x="2814545" y="1116461"/>
            <a:ext cx="6870792" cy="3785652"/>
          </a:xfrm>
          <a:prstGeom prst="rect">
            <a:avLst/>
          </a:prstGeom>
          <a:noFill/>
        </p:spPr>
        <p:txBody>
          <a:bodyPr wrap="none" lIns="91440" tIns="45720" rIns="91440" bIns="45720">
            <a:spAutoFit/>
          </a:bodyPr>
          <a:lstStyle/>
          <a:p>
            <a:pPr algn="ctr"/>
            <a:r>
              <a:rPr lang="en-US" sz="60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Student Enrichment</a:t>
            </a:r>
          </a:p>
          <a:p>
            <a:pPr algn="ctr"/>
            <a:r>
              <a:rPr lang="en-US" sz="60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Student Recognition</a:t>
            </a:r>
          </a:p>
          <a:p>
            <a:pPr algn="ctr"/>
            <a:r>
              <a:rPr lang="en-US" sz="60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Improved Communication</a:t>
            </a:r>
          </a:p>
          <a:p>
            <a:pPr algn="ctr"/>
            <a:r>
              <a:rPr lang="en-US" sz="60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Overall Appreciation</a:t>
            </a:r>
          </a:p>
        </p:txBody>
      </p:sp>
    </p:spTree>
    <p:extLst>
      <p:ext uri="{BB962C8B-B14F-4D97-AF65-F5344CB8AC3E}">
        <p14:creationId xmlns:p14="http://schemas.microsoft.com/office/powerpoint/2010/main" val="286299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C5CB767-5662-4782-A348-969C78DAF163}"/>
              </a:ext>
            </a:extLst>
          </p:cNvPr>
          <p:cNvSpPr/>
          <p:nvPr/>
        </p:nvSpPr>
        <p:spPr>
          <a:xfrm>
            <a:off x="3772677" y="167865"/>
            <a:ext cx="4365298" cy="923330"/>
          </a:xfrm>
          <a:prstGeom prst="rect">
            <a:avLst/>
          </a:prstGeom>
          <a:noFill/>
        </p:spPr>
        <p:txBody>
          <a:bodyPr wrap="none" lIns="91440" tIns="45720" rIns="91440" bIns="45720">
            <a:spAutoFit/>
          </a:bodyPr>
          <a:lstStyle/>
          <a:p>
            <a:pPr algn="ctr"/>
            <a:r>
              <a:rPr lang="en-US" sz="5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Meeting Schedule</a:t>
            </a:r>
          </a:p>
        </p:txBody>
      </p:sp>
      <p:sp>
        <p:nvSpPr>
          <p:cNvPr id="3" name="Rectangle 2">
            <a:extLst>
              <a:ext uri="{FF2B5EF4-FFF2-40B4-BE49-F238E27FC236}">
                <a16:creationId xmlns:a16="http://schemas.microsoft.com/office/drawing/2014/main" id="{04E15D39-5D40-4652-B00F-0FB976021707}"/>
              </a:ext>
            </a:extLst>
          </p:cNvPr>
          <p:cNvSpPr/>
          <p:nvPr/>
        </p:nvSpPr>
        <p:spPr>
          <a:xfrm>
            <a:off x="4203083" y="1091195"/>
            <a:ext cx="3504486" cy="3539430"/>
          </a:xfrm>
          <a:prstGeom prst="rect">
            <a:avLst/>
          </a:prstGeom>
          <a:noFill/>
        </p:spPr>
        <p:txBody>
          <a:bodyPr wrap="none" lIns="91440" tIns="45720" rIns="91440" bIns="45720">
            <a:spAutoFit/>
          </a:bodyPr>
          <a:lstStyle/>
          <a:p>
            <a:pPr algn="ctr"/>
            <a:r>
              <a:rPr lang="en-US" sz="2800" dirty="0">
                <a:solidFill>
                  <a:schemeClr val="bg1"/>
                </a:solidFill>
                <a:latin typeface="Boogaloo" panose="03060902030202020203" pitchFamily="66" charset="0"/>
              </a:rPr>
              <a:t>September 18</a:t>
            </a:r>
            <a:r>
              <a:rPr lang="en-US" sz="2800" baseline="30000" dirty="0">
                <a:solidFill>
                  <a:schemeClr val="bg1"/>
                </a:solidFill>
                <a:latin typeface="Boogaloo" panose="03060902030202020203" pitchFamily="66" charset="0"/>
              </a:rPr>
              <a:t>th</a:t>
            </a:r>
            <a:r>
              <a:rPr lang="en-US" sz="2800" dirty="0">
                <a:solidFill>
                  <a:schemeClr val="bg1"/>
                </a:solidFill>
                <a:latin typeface="Boogaloo" panose="03060902030202020203" pitchFamily="66" charset="0"/>
              </a:rPr>
              <a:t> at 5:30pm</a:t>
            </a:r>
          </a:p>
          <a:p>
            <a:pPr algn="ctr"/>
            <a:r>
              <a:rPr lang="en-US" sz="2800" dirty="0">
                <a:solidFill>
                  <a:schemeClr val="bg1"/>
                </a:solidFill>
                <a:latin typeface="Boogaloo" panose="03060902030202020203" pitchFamily="66" charset="0"/>
              </a:rPr>
              <a:t>October 16</a:t>
            </a:r>
            <a:r>
              <a:rPr lang="en-US" sz="2800" baseline="30000" dirty="0">
                <a:solidFill>
                  <a:schemeClr val="bg1"/>
                </a:solidFill>
                <a:latin typeface="Boogaloo" panose="03060902030202020203" pitchFamily="66" charset="0"/>
              </a:rPr>
              <a:t>th</a:t>
            </a:r>
            <a:r>
              <a:rPr lang="en-US" sz="2800" dirty="0">
                <a:solidFill>
                  <a:schemeClr val="bg1"/>
                </a:solidFill>
                <a:latin typeface="Boogaloo" panose="03060902030202020203" pitchFamily="66" charset="0"/>
              </a:rPr>
              <a:t> at 5:30pm</a:t>
            </a:r>
          </a:p>
          <a:p>
            <a:pPr algn="ctr"/>
            <a:r>
              <a:rPr lang="en-US" sz="2800" dirty="0">
                <a:solidFill>
                  <a:schemeClr val="bg1"/>
                </a:solidFill>
                <a:latin typeface="Boogaloo" panose="03060902030202020203" pitchFamily="66" charset="0"/>
              </a:rPr>
              <a:t>November 20</a:t>
            </a:r>
            <a:r>
              <a:rPr lang="en-US" sz="2800" baseline="30000" dirty="0">
                <a:solidFill>
                  <a:schemeClr val="bg1"/>
                </a:solidFill>
                <a:latin typeface="Boogaloo" panose="03060902030202020203" pitchFamily="66" charset="0"/>
              </a:rPr>
              <a:t>th</a:t>
            </a:r>
            <a:r>
              <a:rPr lang="en-US" sz="2800" dirty="0">
                <a:solidFill>
                  <a:schemeClr val="bg1"/>
                </a:solidFill>
                <a:latin typeface="Boogaloo" panose="03060902030202020203" pitchFamily="66" charset="0"/>
              </a:rPr>
              <a:t> at 5:30pm </a:t>
            </a:r>
          </a:p>
          <a:p>
            <a:pPr algn="ctr"/>
            <a:r>
              <a:rPr lang="en-US" sz="2800" dirty="0">
                <a:solidFill>
                  <a:schemeClr val="bg1"/>
                </a:solidFill>
                <a:latin typeface="Boogaloo" panose="03060902030202020203" pitchFamily="66" charset="0"/>
              </a:rPr>
              <a:t>January 15</a:t>
            </a:r>
            <a:r>
              <a:rPr lang="en-US" sz="2800" baseline="30000" dirty="0">
                <a:solidFill>
                  <a:schemeClr val="bg1"/>
                </a:solidFill>
                <a:latin typeface="Boogaloo" panose="03060902030202020203" pitchFamily="66" charset="0"/>
              </a:rPr>
              <a:t>th</a:t>
            </a:r>
            <a:r>
              <a:rPr lang="en-US" sz="2800" dirty="0">
                <a:solidFill>
                  <a:schemeClr val="bg1"/>
                </a:solidFill>
                <a:latin typeface="Boogaloo" panose="03060902030202020203" pitchFamily="66" charset="0"/>
              </a:rPr>
              <a:t> at 5:30pm </a:t>
            </a:r>
          </a:p>
          <a:p>
            <a:pPr algn="ctr"/>
            <a:r>
              <a:rPr lang="en-US" sz="2800" dirty="0">
                <a:solidFill>
                  <a:schemeClr val="bg1"/>
                </a:solidFill>
                <a:latin typeface="Boogaloo" panose="03060902030202020203" pitchFamily="66" charset="0"/>
              </a:rPr>
              <a:t>February 26</a:t>
            </a:r>
            <a:r>
              <a:rPr lang="en-US" sz="2800" baseline="30000" dirty="0">
                <a:solidFill>
                  <a:schemeClr val="bg1"/>
                </a:solidFill>
                <a:latin typeface="Boogaloo" panose="03060902030202020203" pitchFamily="66" charset="0"/>
              </a:rPr>
              <a:t>th</a:t>
            </a:r>
            <a:r>
              <a:rPr lang="en-US" sz="2800" dirty="0">
                <a:solidFill>
                  <a:schemeClr val="bg1"/>
                </a:solidFill>
                <a:latin typeface="Boogaloo" panose="03060902030202020203" pitchFamily="66" charset="0"/>
              </a:rPr>
              <a:t> at 5:30pm </a:t>
            </a:r>
          </a:p>
          <a:p>
            <a:pPr algn="ctr"/>
            <a:r>
              <a:rPr lang="en-US" sz="2800" dirty="0">
                <a:solidFill>
                  <a:schemeClr val="bg1"/>
                </a:solidFill>
                <a:latin typeface="Boogaloo" panose="03060902030202020203" pitchFamily="66" charset="0"/>
              </a:rPr>
              <a:t>March 25</a:t>
            </a:r>
            <a:r>
              <a:rPr lang="en-US" sz="2800" baseline="30000" dirty="0">
                <a:solidFill>
                  <a:schemeClr val="bg1"/>
                </a:solidFill>
                <a:latin typeface="Boogaloo" panose="03060902030202020203" pitchFamily="66" charset="0"/>
              </a:rPr>
              <a:t>th</a:t>
            </a:r>
            <a:r>
              <a:rPr lang="en-US" sz="2800" dirty="0">
                <a:solidFill>
                  <a:schemeClr val="bg1"/>
                </a:solidFill>
                <a:latin typeface="Boogaloo" panose="03060902030202020203" pitchFamily="66" charset="0"/>
              </a:rPr>
              <a:t> at 5:30pm </a:t>
            </a:r>
          </a:p>
          <a:p>
            <a:pPr algn="ctr"/>
            <a:r>
              <a:rPr lang="en-US" sz="2800" dirty="0">
                <a:solidFill>
                  <a:schemeClr val="bg1"/>
                </a:solidFill>
                <a:latin typeface="Boogaloo" panose="03060902030202020203" pitchFamily="66" charset="0"/>
              </a:rPr>
              <a:t>April 22</a:t>
            </a:r>
            <a:r>
              <a:rPr lang="en-US" sz="2800" baseline="30000" dirty="0">
                <a:solidFill>
                  <a:schemeClr val="bg1"/>
                </a:solidFill>
                <a:latin typeface="Boogaloo" panose="03060902030202020203" pitchFamily="66" charset="0"/>
              </a:rPr>
              <a:t>nd</a:t>
            </a:r>
            <a:r>
              <a:rPr lang="en-US" sz="2800" dirty="0">
                <a:solidFill>
                  <a:schemeClr val="bg1"/>
                </a:solidFill>
                <a:latin typeface="Boogaloo" panose="03060902030202020203" pitchFamily="66" charset="0"/>
              </a:rPr>
              <a:t> at 5:30pm</a:t>
            </a:r>
          </a:p>
          <a:p>
            <a:pPr algn="ctr"/>
            <a:r>
              <a:rPr lang="en-US" sz="2800" dirty="0">
                <a:solidFill>
                  <a:schemeClr val="bg1"/>
                </a:solidFill>
                <a:latin typeface="Boogaloo" panose="03060902030202020203" pitchFamily="66" charset="0"/>
              </a:rPr>
              <a:t>May 20</a:t>
            </a:r>
            <a:r>
              <a:rPr lang="en-US" sz="2800" baseline="30000" dirty="0">
                <a:solidFill>
                  <a:schemeClr val="bg1"/>
                </a:solidFill>
                <a:latin typeface="Boogaloo" panose="03060902030202020203" pitchFamily="66" charset="0"/>
              </a:rPr>
              <a:t>th</a:t>
            </a:r>
            <a:r>
              <a:rPr lang="en-US" sz="2800" dirty="0">
                <a:solidFill>
                  <a:schemeClr val="bg1"/>
                </a:solidFill>
                <a:latin typeface="Boogaloo" panose="03060902030202020203" pitchFamily="66" charset="0"/>
              </a:rPr>
              <a:t> at 5:30pm </a:t>
            </a:r>
            <a:endParaRPr lang="en-US" sz="2800" dirty="0">
              <a:solidFill>
                <a:schemeClr val="bg1"/>
              </a:solidFill>
              <a:effectLst/>
              <a:latin typeface="Boogaloo" panose="03060902030202020203" pitchFamily="66" charset="0"/>
            </a:endParaRPr>
          </a:p>
        </p:txBody>
      </p:sp>
      <p:pic>
        <p:nvPicPr>
          <p:cNvPr id="5" name="Picture 4">
            <a:extLst>
              <a:ext uri="{FF2B5EF4-FFF2-40B4-BE49-F238E27FC236}">
                <a16:creationId xmlns:a16="http://schemas.microsoft.com/office/drawing/2014/main" id="{767C40C4-9A0B-4082-9357-1F1DD395DD6D}"/>
              </a:ext>
            </a:extLst>
          </p:cNvPr>
          <p:cNvPicPr>
            <a:picLocks noChangeAspect="1"/>
          </p:cNvPicPr>
          <p:nvPr/>
        </p:nvPicPr>
        <p:blipFill>
          <a:blip r:embed="rId2"/>
          <a:stretch>
            <a:fillRect/>
          </a:stretch>
        </p:blipFill>
        <p:spPr>
          <a:xfrm>
            <a:off x="259784" y="1191331"/>
            <a:ext cx="3512893" cy="3064581"/>
          </a:xfrm>
          <a:prstGeom prst="rect">
            <a:avLst/>
          </a:prstGeom>
        </p:spPr>
      </p:pic>
      <p:sp>
        <p:nvSpPr>
          <p:cNvPr id="6" name="Rectangle 5">
            <a:extLst>
              <a:ext uri="{FF2B5EF4-FFF2-40B4-BE49-F238E27FC236}">
                <a16:creationId xmlns:a16="http://schemas.microsoft.com/office/drawing/2014/main" id="{86198D7C-42AA-4BBD-9375-306CFC4CCD2B}"/>
              </a:ext>
            </a:extLst>
          </p:cNvPr>
          <p:cNvSpPr/>
          <p:nvPr/>
        </p:nvSpPr>
        <p:spPr>
          <a:xfrm>
            <a:off x="4203083" y="4630625"/>
            <a:ext cx="7310597" cy="1384995"/>
          </a:xfrm>
          <a:prstGeom prst="rect">
            <a:avLst/>
          </a:prstGeom>
          <a:noFill/>
        </p:spPr>
        <p:txBody>
          <a:bodyPr wrap="square" lIns="91440" tIns="45720" rIns="91440" bIns="45720">
            <a:spAutoFit/>
          </a:bodyPr>
          <a:lstStyle/>
          <a:p>
            <a:pPr algn="ctr"/>
            <a:r>
              <a:rPr lang="en-US" sz="2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Meetings are scheduled for Wednesdays. </a:t>
            </a:r>
            <a:r>
              <a:rPr lang="en-US" sz="28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Meetings will be held in the Cafeteria. Meeting attendee parking will be near door 10. </a:t>
            </a:r>
            <a:endParaRPr lang="en-US" sz="2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spTree>
    <p:extLst>
      <p:ext uri="{BB962C8B-B14F-4D97-AF65-F5344CB8AC3E}">
        <p14:creationId xmlns:p14="http://schemas.microsoft.com/office/powerpoint/2010/main" val="417207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9DB8E2-006E-4A6A-A1A8-53A8FEBDD1C6}"/>
              </a:ext>
            </a:extLst>
          </p:cNvPr>
          <p:cNvSpPr/>
          <p:nvPr/>
        </p:nvSpPr>
        <p:spPr>
          <a:xfrm>
            <a:off x="2225272" y="111593"/>
            <a:ext cx="8325498" cy="923330"/>
          </a:xfrm>
          <a:prstGeom prst="rect">
            <a:avLst/>
          </a:prstGeom>
          <a:noFill/>
        </p:spPr>
        <p:txBody>
          <a:bodyPr wrap="square" lIns="91440" tIns="45720" rIns="91440" bIns="45720">
            <a:spAutoFit/>
          </a:bodyPr>
          <a:lstStyle/>
          <a:p>
            <a:pPr algn="ctr"/>
            <a:r>
              <a:rPr lang="en-US" sz="5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PTO Meeting Changes</a:t>
            </a:r>
          </a:p>
        </p:txBody>
      </p:sp>
      <p:sp>
        <p:nvSpPr>
          <p:cNvPr id="3" name="Rectangle 2">
            <a:extLst>
              <a:ext uri="{FF2B5EF4-FFF2-40B4-BE49-F238E27FC236}">
                <a16:creationId xmlns:a16="http://schemas.microsoft.com/office/drawing/2014/main" id="{8BD20721-7232-444C-AF61-64921948D2B0}"/>
              </a:ext>
            </a:extLst>
          </p:cNvPr>
          <p:cNvSpPr/>
          <p:nvPr/>
        </p:nvSpPr>
        <p:spPr>
          <a:xfrm>
            <a:off x="3915152" y="1843950"/>
            <a:ext cx="5852884" cy="3170099"/>
          </a:xfrm>
          <a:prstGeom prst="rect">
            <a:avLst/>
          </a:prstGeom>
          <a:noFill/>
        </p:spPr>
        <p:txBody>
          <a:bodyPr wrap="none" lIns="91440" tIns="45720" rIns="91440" bIns="45720">
            <a:spAutoFit/>
          </a:bodyPr>
          <a:lstStyle/>
          <a:p>
            <a:pPr algn="ctr"/>
            <a:r>
              <a:rPr lang="en-US" sz="40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Childcare available</a:t>
            </a:r>
          </a:p>
          <a:p>
            <a:pPr algn="ctr"/>
            <a:endParaRPr lang="en-US" sz="400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a:p>
            <a:pPr algn="ctr"/>
            <a:r>
              <a:rPr lang="en-US" sz="40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Student Recognition Ceremonies</a:t>
            </a:r>
          </a:p>
          <a:p>
            <a:pPr algn="ctr"/>
            <a:endParaRPr lang="en-US" sz="40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a:p>
            <a:pPr algn="ctr"/>
            <a:r>
              <a:rPr lang="en-US" sz="40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Homework Help</a:t>
            </a:r>
            <a:endParaRPr lang="en-US" sz="40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spTree>
    <p:extLst>
      <p:ext uri="{BB962C8B-B14F-4D97-AF65-F5344CB8AC3E}">
        <p14:creationId xmlns:p14="http://schemas.microsoft.com/office/powerpoint/2010/main" val="45877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48D040-8EAF-4ACE-A6BA-FCB3071E850B}"/>
              </a:ext>
            </a:extLst>
          </p:cNvPr>
          <p:cNvSpPr/>
          <p:nvPr/>
        </p:nvSpPr>
        <p:spPr>
          <a:xfrm>
            <a:off x="2219827" y="0"/>
            <a:ext cx="7233070" cy="1200329"/>
          </a:xfrm>
          <a:prstGeom prst="rect">
            <a:avLst/>
          </a:prstGeom>
          <a:noFill/>
        </p:spPr>
        <p:txBody>
          <a:bodyPr wrap="none" lIns="91440" tIns="45720" rIns="91440" bIns="45720">
            <a:spAutoFit/>
          </a:bodyPr>
          <a:lstStyle/>
          <a:p>
            <a:pPr algn="ctr"/>
            <a:r>
              <a:rPr lang="en-US" sz="72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Which Events We Host</a:t>
            </a:r>
            <a:endParaRPr lang="en-US" sz="72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sp>
        <p:nvSpPr>
          <p:cNvPr id="3" name="Rectangle 2">
            <a:extLst>
              <a:ext uri="{FF2B5EF4-FFF2-40B4-BE49-F238E27FC236}">
                <a16:creationId xmlns:a16="http://schemas.microsoft.com/office/drawing/2014/main" id="{A563A216-C2D4-47FE-BDC2-EA6D6C50594D}"/>
              </a:ext>
            </a:extLst>
          </p:cNvPr>
          <p:cNvSpPr/>
          <p:nvPr/>
        </p:nvSpPr>
        <p:spPr>
          <a:xfrm>
            <a:off x="586222" y="1189823"/>
            <a:ext cx="5556329" cy="3477875"/>
          </a:xfrm>
          <a:prstGeom prst="rect">
            <a:avLst/>
          </a:prstGeom>
          <a:noFill/>
        </p:spPr>
        <p:txBody>
          <a:bodyPr wrap="none" lIns="91440" tIns="45720" rIns="91440" bIns="45720">
            <a:spAutoFit/>
          </a:bodyPr>
          <a:lstStyle/>
          <a:p>
            <a:pPr algn="ctr"/>
            <a:r>
              <a:rPr lang="en-US" sz="4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Boo Bash</a:t>
            </a:r>
          </a:p>
          <a:p>
            <a:pPr algn="ctr"/>
            <a:r>
              <a:rPr lang="en-US" sz="44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Holiday Event (Santa Shop)</a:t>
            </a:r>
          </a:p>
          <a:p>
            <a:pPr algn="ctr"/>
            <a:r>
              <a:rPr lang="en-US" sz="4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Movie Nights</a:t>
            </a:r>
          </a:p>
          <a:p>
            <a:pPr algn="ctr"/>
            <a:r>
              <a:rPr lang="en-US" sz="44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McDonalds Nights</a:t>
            </a:r>
          </a:p>
          <a:p>
            <a:pPr algn="ctr"/>
            <a:r>
              <a:rPr lang="en-US" sz="4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Science Alive</a:t>
            </a:r>
          </a:p>
        </p:txBody>
      </p:sp>
      <p:sp>
        <p:nvSpPr>
          <p:cNvPr id="4" name="Rectangle 3">
            <a:extLst>
              <a:ext uri="{FF2B5EF4-FFF2-40B4-BE49-F238E27FC236}">
                <a16:creationId xmlns:a16="http://schemas.microsoft.com/office/drawing/2014/main" id="{93597B34-91E5-4C81-8334-2BE1FFCD31BE}"/>
              </a:ext>
            </a:extLst>
          </p:cNvPr>
          <p:cNvSpPr/>
          <p:nvPr/>
        </p:nvSpPr>
        <p:spPr>
          <a:xfrm>
            <a:off x="6907476" y="1200329"/>
            <a:ext cx="4572085" cy="3170099"/>
          </a:xfrm>
          <a:prstGeom prst="rect">
            <a:avLst/>
          </a:prstGeom>
          <a:noFill/>
        </p:spPr>
        <p:txBody>
          <a:bodyPr wrap="none" lIns="91440" tIns="45720" rIns="91440" bIns="45720">
            <a:spAutoFit/>
          </a:bodyPr>
          <a:lstStyle/>
          <a:p>
            <a:pPr algn="ctr"/>
            <a:r>
              <a:rPr lang="en-US" sz="40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Book Fair</a:t>
            </a:r>
          </a:p>
          <a:p>
            <a:pPr algn="ctr"/>
            <a:r>
              <a:rPr lang="en-US" sz="40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Spring Carnival</a:t>
            </a:r>
          </a:p>
          <a:p>
            <a:pPr algn="ctr"/>
            <a:r>
              <a:rPr lang="en-US" sz="40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Walk A Thon</a:t>
            </a:r>
          </a:p>
          <a:p>
            <a:pPr algn="ctr"/>
            <a:r>
              <a:rPr lang="en-US" sz="40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Field Day</a:t>
            </a:r>
          </a:p>
          <a:p>
            <a:pPr algn="ctr"/>
            <a:r>
              <a:rPr lang="en-US" sz="40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Cutting Edge Gy</a:t>
            </a:r>
            <a:r>
              <a:rPr lang="en-US" sz="40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mnastics</a:t>
            </a:r>
            <a:endParaRPr lang="en-US" sz="40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pic>
        <p:nvPicPr>
          <p:cNvPr id="6" name="Picture 5">
            <a:extLst>
              <a:ext uri="{FF2B5EF4-FFF2-40B4-BE49-F238E27FC236}">
                <a16:creationId xmlns:a16="http://schemas.microsoft.com/office/drawing/2014/main" id="{5C00EE5B-4DAA-49B0-A087-57F2725B3B41}"/>
              </a:ext>
            </a:extLst>
          </p:cNvPr>
          <p:cNvPicPr>
            <a:picLocks noChangeAspect="1"/>
          </p:cNvPicPr>
          <p:nvPr/>
        </p:nvPicPr>
        <p:blipFill>
          <a:blip r:embed="rId2"/>
          <a:stretch>
            <a:fillRect/>
          </a:stretch>
        </p:blipFill>
        <p:spPr>
          <a:xfrm>
            <a:off x="5038726" y="4576583"/>
            <a:ext cx="2114550" cy="2162175"/>
          </a:xfrm>
          <a:prstGeom prst="rect">
            <a:avLst/>
          </a:prstGeom>
        </p:spPr>
      </p:pic>
      <p:pic>
        <p:nvPicPr>
          <p:cNvPr id="7" name="Picture 6">
            <a:extLst>
              <a:ext uri="{FF2B5EF4-FFF2-40B4-BE49-F238E27FC236}">
                <a16:creationId xmlns:a16="http://schemas.microsoft.com/office/drawing/2014/main" id="{8786F92D-A974-45D3-A0DA-7A2420598DF2}"/>
              </a:ext>
            </a:extLst>
          </p:cNvPr>
          <p:cNvPicPr>
            <a:picLocks noChangeAspect="1"/>
          </p:cNvPicPr>
          <p:nvPr/>
        </p:nvPicPr>
        <p:blipFill>
          <a:blip r:embed="rId3"/>
          <a:stretch>
            <a:fillRect/>
          </a:stretch>
        </p:blipFill>
        <p:spPr>
          <a:xfrm>
            <a:off x="7153276" y="4569446"/>
            <a:ext cx="1347257" cy="2169312"/>
          </a:xfrm>
          <a:prstGeom prst="rect">
            <a:avLst/>
          </a:prstGeom>
        </p:spPr>
      </p:pic>
      <p:pic>
        <p:nvPicPr>
          <p:cNvPr id="8" name="Picture 7">
            <a:extLst>
              <a:ext uri="{FF2B5EF4-FFF2-40B4-BE49-F238E27FC236}">
                <a16:creationId xmlns:a16="http://schemas.microsoft.com/office/drawing/2014/main" id="{AF6C3A09-C2BD-492B-8891-7DDD297FCC2B}"/>
              </a:ext>
            </a:extLst>
          </p:cNvPr>
          <p:cNvPicPr>
            <a:picLocks noChangeAspect="1"/>
          </p:cNvPicPr>
          <p:nvPr/>
        </p:nvPicPr>
        <p:blipFill>
          <a:blip r:embed="rId4"/>
          <a:stretch>
            <a:fillRect/>
          </a:stretch>
        </p:blipFill>
        <p:spPr>
          <a:xfrm>
            <a:off x="8500533" y="4565644"/>
            <a:ext cx="2143125" cy="2143125"/>
          </a:xfrm>
          <a:prstGeom prst="rect">
            <a:avLst/>
          </a:prstGeom>
        </p:spPr>
      </p:pic>
    </p:spTree>
    <p:extLst>
      <p:ext uri="{BB962C8B-B14F-4D97-AF65-F5344CB8AC3E}">
        <p14:creationId xmlns:p14="http://schemas.microsoft.com/office/powerpoint/2010/main" val="1849524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C5E6375-2D15-4D6E-8C5F-B56EF9A0BC38}"/>
              </a:ext>
            </a:extLst>
          </p:cNvPr>
          <p:cNvSpPr/>
          <p:nvPr/>
        </p:nvSpPr>
        <p:spPr>
          <a:xfrm>
            <a:off x="3134297" y="0"/>
            <a:ext cx="4591321" cy="1446550"/>
          </a:xfrm>
          <a:prstGeom prst="rect">
            <a:avLst/>
          </a:prstGeom>
          <a:noFill/>
        </p:spPr>
        <p:txBody>
          <a:bodyPr wrap="none" lIns="91440" tIns="45720" rIns="91440" bIns="45720">
            <a:spAutoFit/>
          </a:bodyPr>
          <a:lstStyle/>
          <a:p>
            <a:pPr algn="ctr"/>
            <a:r>
              <a:rPr lang="en-US" sz="8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New Events</a:t>
            </a:r>
          </a:p>
        </p:txBody>
      </p:sp>
      <p:sp>
        <p:nvSpPr>
          <p:cNvPr id="3" name="Rectangle 2">
            <a:extLst>
              <a:ext uri="{FF2B5EF4-FFF2-40B4-BE49-F238E27FC236}">
                <a16:creationId xmlns:a16="http://schemas.microsoft.com/office/drawing/2014/main" id="{B15CE2DA-C58D-45FD-9AEA-CAAAC81158CD}"/>
              </a:ext>
            </a:extLst>
          </p:cNvPr>
          <p:cNvSpPr/>
          <p:nvPr/>
        </p:nvSpPr>
        <p:spPr>
          <a:xfrm>
            <a:off x="-79886" y="1523404"/>
            <a:ext cx="5509843" cy="1815882"/>
          </a:xfrm>
          <a:prstGeom prst="rect">
            <a:avLst/>
          </a:prstGeom>
          <a:noFill/>
        </p:spPr>
        <p:txBody>
          <a:bodyPr wrap="none" lIns="91440" tIns="45720" rIns="91440" bIns="45720">
            <a:spAutoFit/>
          </a:bodyPr>
          <a:lstStyle/>
          <a:p>
            <a:pPr algn="ctr"/>
            <a:r>
              <a:rPr lang="en-US" sz="48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Tears &amp; Cheers Breakfast</a:t>
            </a:r>
          </a:p>
          <a:p>
            <a:pPr algn="ctr"/>
            <a:r>
              <a:rPr lang="en-US" sz="32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First Day of School </a:t>
            </a:r>
          </a:p>
          <a:p>
            <a:pPr algn="ctr"/>
            <a:r>
              <a:rPr lang="en-US" sz="32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Parents only 9:15am in Cafeteria</a:t>
            </a:r>
          </a:p>
        </p:txBody>
      </p:sp>
      <p:sp>
        <p:nvSpPr>
          <p:cNvPr id="4" name="Rectangle 3">
            <a:extLst>
              <a:ext uri="{FF2B5EF4-FFF2-40B4-BE49-F238E27FC236}">
                <a16:creationId xmlns:a16="http://schemas.microsoft.com/office/drawing/2014/main" id="{010EBC8B-16E3-4D2D-9BBA-AF309749C80D}"/>
              </a:ext>
            </a:extLst>
          </p:cNvPr>
          <p:cNvSpPr/>
          <p:nvPr/>
        </p:nvSpPr>
        <p:spPr>
          <a:xfrm>
            <a:off x="6977686" y="1656756"/>
            <a:ext cx="3632726" cy="1538883"/>
          </a:xfrm>
          <a:prstGeom prst="rect">
            <a:avLst/>
          </a:prstGeom>
          <a:noFill/>
        </p:spPr>
        <p:txBody>
          <a:bodyPr wrap="none" lIns="91440" tIns="45720" rIns="91440" bIns="45720">
            <a:spAutoFit/>
          </a:bodyPr>
          <a:lstStyle/>
          <a:p>
            <a:pPr algn="ctr"/>
            <a:r>
              <a:rPr lang="en-US" sz="5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Trunk Or Treat</a:t>
            </a:r>
          </a:p>
          <a:p>
            <a:pPr algn="ctr"/>
            <a:r>
              <a:rPr lang="en-US" sz="400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Added to Boo Bash</a:t>
            </a:r>
            <a:endParaRPr lang="en-US" sz="40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endParaRPr>
          </a:p>
        </p:txBody>
      </p:sp>
      <p:sp>
        <p:nvSpPr>
          <p:cNvPr id="5" name="Rectangle 4">
            <a:extLst>
              <a:ext uri="{FF2B5EF4-FFF2-40B4-BE49-F238E27FC236}">
                <a16:creationId xmlns:a16="http://schemas.microsoft.com/office/drawing/2014/main" id="{C61E124B-304A-4713-B380-66CF5FE1D090}"/>
              </a:ext>
            </a:extLst>
          </p:cNvPr>
          <p:cNvSpPr/>
          <p:nvPr/>
        </p:nvSpPr>
        <p:spPr>
          <a:xfrm>
            <a:off x="1866791" y="3416141"/>
            <a:ext cx="8225476" cy="923330"/>
          </a:xfrm>
          <a:prstGeom prst="rect">
            <a:avLst/>
          </a:prstGeom>
          <a:noFill/>
        </p:spPr>
        <p:txBody>
          <a:bodyPr wrap="square" lIns="91440" tIns="45720" rIns="91440" bIns="45720">
            <a:spAutoFit/>
          </a:bodyPr>
          <a:lstStyle/>
          <a:p>
            <a:pPr algn="ctr"/>
            <a:r>
              <a:rPr lang="en-US" sz="5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Mom 2 Mom Sale (Spring 2020)</a:t>
            </a:r>
          </a:p>
        </p:txBody>
      </p:sp>
      <p:sp>
        <p:nvSpPr>
          <p:cNvPr id="6" name="Rectangle 5">
            <a:extLst>
              <a:ext uri="{FF2B5EF4-FFF2-40B4-BE49-F238E27FC236}">
                <a16:creationId xmlns:a16="http://schemas.microsoft.com/office/drawing/2014/main" id="{EE52E1FF-4154-4953-AFBA-2664EF6A2679}"/>
              </a:ext>
            </a:extLst>
          </p:cNvPr>
          <p:cNvSpPr/>
          <p:nvPr/>
        </p:nvSpPr>
        <p:spPr>
          <a:xfrm>
            <a:off x="4270355" y="4949786"/>
            <a:ext cx="7760458" cy="923330"/>
          </a:xfrm>
          <a:prstGeom prst="rect">
            <a:avLst/>
          </a:prstGeom>
          <a:noFill/>
        </p:spPr>
        <p:txBody>
          <a:bodyPr wrap="none" lIns="91440" tIns="45720" rIns="91440" bIns="45720">
            <a:spAutoFit/>
          </a:bodyPr>
          <a:lstStyle/>
          <a:p>
            <a:pPr algn="ctr"/>
            <a:r>
              <a:rPr lang="en-US" sz="5400" b="0" cap="none" spc="0" dirty="0">
                <a:ln w="0"/>
                <a:solidFill>
                  <a:schemeClr val="bg1"/>
                </a:solidFill>
                <a:effectLst>
                  <a:outerShdw blurRad="38100" dist="19050" dir="2700000" algn="tl" rotWithShape="0">
                    <a:schemeClr val="dk1">
                      <a:alpha val="40000"/>
                    </a:schemeClr>
                  </a:outerShdw>
                </a:effectLst>
                <a:latin typeface="Boogaloo" panose="03060902030202020203" pitchFamily="66" charset="0"/>
              </a:rPr>
              <a:t>Craft/Vendor Show (Fall 2019)</a:t>
            </a:r>
          </a:p>
        </p:txBody>
      </p:sp>
    </p:spTree>
    <p:extLst>
      <p:ext uri="{BB962C8B-B14F-4D97-AF65-F5344CB8AC3E}">
        <p14:creationId xmlns:p14="http://schemas.microsoft.com/office/powerpoint/2010/main" val="2641717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TotalTime>
  <Words>648</Words>
  <Application>Microsoft Office PowerPoint</Application>
  <PresentationFormat>Widescreen</PresentationFormat>
  <Paragraphs>88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Boogaloo</vt:lpstr>
      <vt:lpstr>Calibri</vt:lpstr>
      <vt:lpstr>Calibri Light</vt:lpstr>
      <vt:lpstr>Office Theme</vt:lpstr>
      <vt:lpstr>Clinton Valley Elementary  2019-2020  PTO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Clinton Valley Elementary  2019-2020  PTO</dc:title>
  <dc:creator>Clinton Valley PTO</dc:creator>
  <cp:lastModifiedBy>Clinton Valley PTO</cp:lastModifiedBy>
  <cp:revision>22</cp:revision>
  <dcterms:created xsi:type="dcterms:W3CDTF">2019-08-10T22:38:38Z</dcterms:created>
  <dcterms:modified xsi:type="dcterms:W3CDTF">2019-08-22T13:49:52Z</dcterms:modified>
</cp:coreProperties>
</file>