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92" r:id="rId6"/>
    <p:sldId id="289" r:id="rId7"/>
    <p:sldId id="283" r:id="rId8"/>
    <p:sldId id="259" r:id="rId9"/>
    <p:sldId id="264" r:id="rId10"/>
    <p:sldId id="265" r:id="rId11"/>
    <p:sldId id="257" r:id="rId12"/>
    <p:sldId id="267" r:id="rId13"/>
    <p:sldId id="273" r:id="rId14"/>
    <p:sldId id="296" r:id="rId15"/>
    <p:sldId id="286" r:id="rId16"/>
    <p:sldId id="287" r:id="rId17"/>
    <p:sldId id="275" r:id="rId18"/>
    <p:sldId id="276" r:id="rId19"/>
    <p:sldId id="290" r:id="rId20"/>
    <p:sldId id="277" r:id="rId21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72" d="100"/>
          <a:sy n="72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F73C4D5-45C4-4F8E-83DB-01B92CF3217C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99C6D67D-E8BC-4AAE-B98D-2845C4D6B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1ADB9F1D-B996-4BA0-9039-613E6AF2E072}" type="datetimeFigureOut">
              <a:rPr lang="fr-FR" smtClean="0"/>
              <a:pPr/>
              <a:t>13/05/2019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3F7CA053-64A5-468B-A4AC-F179676E72A7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8662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70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2577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456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860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5642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7573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00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CA053-64A5-468B-A4AC-F179676E72A7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943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72F5-4AE0-4F91-84F6-6991E5097B28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EE943-70E4-4D3E-825C-4798AC1A2B5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66A6B-ED90-47A0-950D-EB3F0A3126B0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BB40-65F0-4BF8-8D3D-1B302F8A3BA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C806-A72D-4184-8CE5-0A37A3C18176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3CD3-4225-4A12-B5AE-87BC6FCDDB9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1A493-1E86-4F07-9DE5-FB09DF1C1D4B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958D-0694-4924-A86B-21DB572365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30C4-9E91-4046-886F-CD5B013B801B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A66E-1B18-41FC-BBBF-2CB9C82AD7A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F04-595E-4771-B172-1E0CB2E92B51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8491-D6A5-4A04-824C-DF1A16BB67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A7B5-1140-411B-9CDA-69B3E22C73FB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E9991-5BA6-4B12-89DE-1BA775F6205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AFD-4299-4BA3-BEF4-9CA24F6A9A84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7D73C-2031-492E-B38E-C491368C13D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6DA9-818E-4FA1-AB8E-0D8F32C1D27D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873A-DAA7-4191-B399-30D6BF2919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EDC2-A054-4FE4-98B1-11429BA579DC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ED0E2-7683-4C20-B6CB-652102D0695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F50-9A6C-4838-B1B8-C0406834832C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C8D11-3B1C-4630-A092-1A20EFFA34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CC5DAF-87E5-49F5-903F-B90EF21DC3E6}" type="datetimeFigureOut">
              <a:rPr lang="fr-FR"/>
              <a:pPr>
                <a:defRPr/>
              </a:pPr>
              <a:t>13/05/2019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8C9BD-93FD-4762-82A1-52C817A4AA6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chippewavalleyschools.org/downloads/forparents/cv_kindergarten_broch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profile.php?id=100008392325683" TargetMode="External"/><Relationship Id="rId5" Type="http://schemas.openxmlformats.org/officeDocument/2006/relationships/hyperlink" Target="http://www.chippewavalleyschools.org/" TargetMode="External"/><Relationship Id="rId4" Type="http://schemas.openxmlformats.org/officeDocument/2006/relationships/hyperlink" Target="http://www.chippewavalleyschools.org/sch%20ools/elementary-%20schools/cheroke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4800" dirty="0" err="1">
                <a:solidFill>
                  <a:srgbClr val="002060"/>
                </a:solidFill>
                <a:latin typeface="Candara" pitchFamily="34" charset="0"/>
              </a:rPr>
              <a:t>Kindergarten</a:t>
            </a:r>
            <a:r>
              <a:rPr lang="fr-CA" sz="4800" dirty="0">
                <a:solidFill>
                  <a:srgbClr val="002060"/>
                </a:solidFill>
                <a:latin typeface="Candara" pitchFamily="34" charset="0"/>
              </a:rPr>
              <a:t> Kick-Off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May 24, 2019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2660"/>
            <a:ext cx="2379175" cy="1609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28625" y="285750"/>
            <a:ext cx="8229600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What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to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Expect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in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Kindergarten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524" y="1322181"/>
            <a:ext cx="1642181" cy="37747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Kindergarten Welcome Cover">
            <a:hlinkClick r:id="rId4" tooltip="CV Kindergarten Broch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20" y="2590800"/>
            <a:ext cx="1574408" cy="3587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Rectangle 10"/>
          <p:cNvSpPr/>
          <p:nvPr/>
        </p:nvSpPr>
        <p:spPr>
          <a:xfrm>
            <a:off x="419008" y="1501380"/>
            <a:ext cx="8001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Focus on leading and learning. 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Participation in recess, lunch, snack &amp; play each day.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Daily nap time is not scheduled; however, </a:t>
            </a:r>
          </a:p>
          <a:p>
            <a:r>
              <a:rPr lang="en-US" dirty="0">
                <a:latin typeface="Century Gothic" panose="020B0502020202020204" pitchFamily="34" charset="0"/>
              </a:rPr>
              <a:t>students are provided with 15 minutes of </a:t>
            </a:r>
          </a:p>
          <a:p>
            <a:r>
              <a:rPr lang="en-US" dirty="0">
                <a:latin typeface="Century Gothic" panose="020B0502020202020204" pitchFamily="34" charset="0"/>
              </a:rPr>
              <a:t>quiet time each afternoon.</a:t>
            </a:r>
          </a:p>
          <a:p>
            <a:pPr lvl="0"/>
            <a:endParaRPr lang="en-US" dirty="0">
              <a:latin typeface="Century Gothic" panose="020B0502020202020204" pitchFamily="34" charset="0"/>
            </a:endParaRPr>
          </a:p>
          <a:p>
            <a:pPr lvl="0"/>
            <a:r>
              <a:rPr lang="en-US" dirty="0">
                <a:latin typeface="Century Gothic" panose="020B0502020202020204" pitchFamily="34" charset="0"/>
              </a:rPr>
              <a:t>Opportunities to volunteer and become involved.</a:t>
            </a: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28625" y="285750"/>
            <a:ext cx="8229600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What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to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Expect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in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Kindergarten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3142" y="1752600"/>
            <a:ext cx="82296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Century Gothic" panose="020B0502020202020204" pitchFamily="34" charset="0"/>
              </a:rPr>
              <a:t>Tonight’s Rotations:</a:t>
            </a:r>
          </a:p>
          <a:p>
            <a:endParaRPr lang="en-US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The Leader in Me &amp; Social Skills with Mr. Roberts (Rm 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  <a:latin typeface="Century Gothic" panose="020B0502020202020204" pitchFamily="34" charset="0"/>
              </a:rPr>
              <a:t>Literacy &amp; Math with Ms. Bracken &amp; Ms. Curcuru (Rm 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Century Gothic" panose="020B0502020202020204" pitchFamily="34" charset="0"/>
              </a:rPr>
              <a:t>Getting Ready for Kindergarten with Ms. Sleem &amp; Ms. </a:t>
            </a:r>
            <a:r>
              <a:rPr lang="en-US" sz="22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Honore</a:t>
            </a:r>
            <a:r>
              <a:rPr lang="en-US" sz="2200" dirty="0">
                <a:solidFill>
                  <a:srgbClr val="7030A0"/>
                </a:solidFill>
                <a:latin typeface="Century Gothic" panose="020B0502020202020204" pitchFamily="34" charset="0"/>
              </a:rPr>
              <a:t> (Rm 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  <a:latin typeface="Century Gothic" panose="020B0502020202020204" pitchFamily="34" charset="0"/>
              </a:rPr>
              <a:t>Staying Informed with Ms. Mair (Computer Lab)</a:t>
            </a:r>
          </a:p>
          <a:p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These Rotations reflect Cherokee’s </a:t>
            </a: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School Improvement Goals &amp; Focus.  </a:t>
            </a:r>
          </a:p>
        </p:txBody>
      </p:sp>
    </p:spTree>
    <p:extLst>
      <p:ext uri="{BB962C8B-B14F-4D97-AF65-F5344CB8AC3E}">
        <p14:creationId xmlns:p14="http://schemas.microsoft.com/office/powerpoint/2010/main" val="57533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28625" y="285750"/>
            <a:ext cx="8229600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A Day in the Life of a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Kindergartener</a:t>
            </a:r>
            <a:endParaRPr lang="fr-CA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224" y="1371600"/>
            <a:ext cx="82581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The following is an overview of the “typical” day …</a:t>
            </a:r>
          </a:p>
          <a:p>
            <a:r>
              <a:rPr lang="en-US" dirty="0">
                <a:solidFill>
                  <a:srgbClr val="0070C0"/>
                </a:solidFill>
                <a:latin typeface="Century Gothic" panose="020B0502020202020204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Arrival &amp; Morning Meeting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SMART Board Interactive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Literacy Block  - Journeys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Wildcat Workshop – Individualized Small-Group Instruction (Math/ELA)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Lunch/Recess/Quiet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Computer Lab/Library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Math Block ~ Bridges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Science/Social Studies Instruction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Specials (Science/Gym/Art/Music)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Center Time/ Free Play/ Outdoor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70C0"/>
                </a:solidFill>
                <a:latin typeface="Century Gothic" panose="020B0502020202020204" pitchFamily="34" charset="0"/>
              </a:rPr>
              <a:t>Closing Activities &amp; Dismissal</a:t>
            </a:r>
            <a:endParaRPr lang="en-US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5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28625" y="285750"/>
            <a:ext cx="8229600" cy="8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~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Preparing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for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Kindergarten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~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5992F1-DAA2-40A4-B04B-3B55BCF91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353158"/>
            <a:ext cx="5528331" cy="415168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2458">
            <a:off x="5971007" y="1601786"/>
            <a:ext cx="2204682" cy="505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06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How to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Get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Involved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  <a:br>
              <a:rPr lang="fr-CA" dirty="0">
                <a:solidFill>
                  <a:srgbClr val="0070C0"/>
                </a:solidFill>
                <a:latin typeface="Candara" pitchFamily="34" charset="0"/>
              </a:rPr>
            </a:b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~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Your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PTO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Welcomes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YOU! ~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236501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en-US" sz="2100" dirty="0">
                <a:latin typeface="Candara" pitchFamily="34" charset="0"/>
              </a:rPr>
              <a:t>	</a:t>
            </a:r>
            <a:endParaRPr lang="fr-CA" sz="21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12" name="Picture 2" descr="http://www.fkco.net/pics/Facebook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238" y="1625818"/>
            <a:ext cx="2590800" cy="85845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61331" y="2510461"/>
            <a:ext cx="2903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Search: Cherokee Parents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 bwMode="auto">
          <a:xfrm>
            <a:off x="4875647" y="6051691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Email:  35pto@cvs.k12.mi.us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053" name="Picture 5" descr="Giving_Tree-284x20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83" y="1968142"/>
            <a:ext cx="21637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5" name="Picture 7" descr="appreciation-week-newhairstylesformen2014-Ar22OJ-clipar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72" y="1831792"/>
            <a:ext cx="1775807" cy="112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6" name="Picture 8" descr="images (2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104" y="2440179"/>
            <a:ext cx="1882495" cy="15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9" name="Picture 11" descr="e4cfdda55a0adb054150eba9eea934e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30" y="4139848"/>
            <a:ext cx="1362903" cy="103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spring fl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97" y="3016880"/>
            <a:ext cx="2816225" cy="107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" y="3948734"/>
            <a:ext cx="1895004" cy="10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walk a thon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8" y="5394491"/>
            <a:ext cx="3000223" cy="10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pto meeti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735">
            <a:off x="7157663" y="4391311"/>
            <a:ext cx="1568881" cy="140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09" y="3233934"/>
            <a:ext cx="1466143" cy="134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94" y="4283226"/>
            <a:ext cx="1472445" cy="14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How to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Stay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in Contact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452526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100" dirty="0">
                <a:latin typeface="Candara" pitchFamily="34" charset="0"/>
              </a:rPr>
              <a:t> School Messenger </a:t>
            </a:r>
            <a:r>
              <a:rPr lang="en-US" sz="2400" dirty="0">
                <a:latin typeface="Century Gothic" panose="020B0502020202020204" pitchFamily="34" charset="0"/>
              </a:rPr>
              <a:t>(mail-out system - phone calls and emails sent to Primary Contact Info</a:t>
            </a:r>
            <a:r>
              <a:rPr lang="en-US" sz="3100" dirty="0">
                <a:latin typeface="Candara" pitchFamily="34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3100" dirty="0">
                <a:latin typeface="Candara" pitchFamily="34" charset="0"/>
                <a:hlinkClick r:id="rId4"/>
              </a:rPr>
              <a:t> Cherokee Website</a:t>
            </a:r>
            <a:endParaRPr lang="en-US" sz="31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100" dirty="0">
                <a:latin typeface="Candara" pitchFamily="34" charset="0"/>
                <a:hlinkClick r:id="rId5"/>
              </a:rPr>
              <a:t> Chippewa Valley Schools Website</a:t>
            </a:r>
            <a:endParaRPr lang="en-US" sz="3100" dirty="0">
              <a:latin typeface="Candar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100" dirty="0">
                <a:latin typeface="Candara" pitchFamily="34" charset="0"/>
              </a:rPr>
              <a:t> </a:t>
            </a:r>
            <a:r>
              <a:rPr lang="en-US" sz="3100" dirty="0">
                <a:latin typeface="Candara" pitchFamily="34" charset="0"/>
                <a:hlinkClick r:id="rId6"/>
              </a:rPr>
              <a:t>Cherokee Facebook Page</a:t>
            </a:r>
            <a:endParaRPr lang="en-US" sz="2800" b="1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spring fl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44" y="4221791"/>
            <a:ext cx="3994486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68405" y="5440991"/>
            <a:ext cx="2273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May 17</a:t>
            </a:r>
            <a:r>
              <a:rPr lang="en-US" sz="5400" b="0" cap="none" spc="0" baseline="30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th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069AA-E240-43FD-A410-0CAB608B18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7039">
            <a:off x="606368" y="851394"/>
            <a:ext cx="3843135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Image result for leadership day">
            <a:extLst>
              <a:ext uri="{FF2B5EF4-FFF2-40B4-BE49-F238E27FC236}">
                <a16:creationId xmlns:a16="http://schemas.microsoft.com/office/drawing/2014/main" id="{2185FADC-A967-4FDF-90E6-97DB2981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9" y="685380"/>
            <a:ext cx="4191000" cy="14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8CCF5B-72BA-4FF1-8F0F-CCC2FED2CD55}"/>
              </a:ext>
            </a:extLst>
          </p:cNvPr>
          <p:cNvSpPr/>
          <p:nvPr/>
        </p:nvSpPr>
        <p:spPr>
          <a:xfrm>
            <a:off x="5820614" y="2105765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June 5</a:t>
            </a:r>
            <a:r>
              <a:rPr lang="en-US" sz="5400" b="0" cap="none" spc="0" baseline="3000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th</a:t>
            </a:r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Bangers" panose="020B0603050302020204" pitchFamily="34" charset="0"/>
              </a:rPr>
              <a:t>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A0CF06-92FA-4283-9CAA-8ACED6099F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0"/>
          <a:stretch/>
        </p:blipFill>
        <p:spPr>
          <a:xfrm rot="791647">
            <a:off x="5205283" y="3359271"/>
            <a:ext cx="3126361" cy="2968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266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8064896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Thank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you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for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joining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us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this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evening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~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Together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,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we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make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 Cherokee a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GREAT place to </a:t>
            </a:r>
            <a:r>
              <a:rPr lang="fr-CA" sz="3600" dirty="0" err="1">
                <a:solidFill>
                  <a:srgbClr val="002060"/>
                </a:solidFill>
                <a:latin typeface="Candara" pitchFamily="34" charset="0"/>
              </a:rPr>
              <a:t>be</a:t>
            </a:r>
            <a:r>
              <a:rPr lang="fr-CA" sz="3600" dirty="0">
                <a:solidFill>
                  <a:srgbClr val="002060"/>
                </a:solidFill>
                <a:latin typeface="Candara" pitchFamily="34" charset="0"/>
              </a:rPr>
              <a:t>!</a:t>
            </a:r>
            <a:endParaRPr lang="fr-CA" sz="36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666"/>
            <a:ext cx="243205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5441" y="5257800"/>
            <a:ext cx="72539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Bangers" panose="020B0603050302020204" pitchFamily="34" charset="0"/>
              </a:rPr>
              <a:t>Welcome to Cherokee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6" b="18234"/>
          <a:stretch/>
        </p:blipFill>
        <p:spPr>
          <a:xfrm>
            <a:off x="94696" y="1219200"/>
            <a:ext cx="8915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93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29362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The Office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1720" y="1600200"/>
            <a:ext cx="684076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Lynn Mair - Principal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Liz Tucci - Secretary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Kristy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Garrett –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Clerk</a:t>
            </a: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Karen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Saraceno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–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Clerk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Shawn Rhodes –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Health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Aid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Main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Number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(586) 723-4800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Absence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Number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 (586) 723-4899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Child Care (586) 723-4860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Our office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is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open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from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7:45 </a:t>
            </a:r>
            <a:r>
              <a:rPr lang="fr-CA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am</a:t>
            </a:r>
            <a: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- 4:30 pm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7197"/>
            <a:ext cx="1724025" cy="1166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72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Our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Kindergarten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&amp; </a:t>
            </a:r>
            <a:br>
              <a:rPr lang="fr-CA" dirty="0">
                <a:solidFill>
                  <a:srgbClr val="0070C0"/>
                </a:solidFill>
                <a:latin typeface="Candara" pitchFamily="34" charset="0"/>
              </a:rPr>
            </a:b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Support Staff</a:t>
            </a:r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8154"/>
            <a:ext cx="2445056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41204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971800" y="1676400"/>
            <a:ext cx="32004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Candara" panose="020E0502030303020204" pitchFamily="34" charset="0"/>
              </a:rPr>
              <a:t>Hollie Bracken</a:t>
            </a:r>
          </a:p>
          <a:p>
            <a:r>
              <a:rPr lang="en-US" sz="2600" dirty="0">
                <a:latin typeface="Candara" panose="020E0502030303020204" pitchFamily="34" charset="0"/>
              </a:rPr>
              <a:t>Emma Curcuru</a:t>
            </a:r>
          </a:p>
          <a:p>
            <a:r>
              <a:rPr lang="en-US" sz="2600" dirty="0">
                <a:latin typeface="Candara" panose="020E0502030303020204" pitchFamily="34" charset="0"/>
              </a:rPr>
              <a:t>Erik Roberts</a:t>
            </a:r>
          </a:p>
          <a:p>
            <a:r>
              <a:rPr lang="en-US" sz="2600" dirty="0">
                <a:latin typeface="Candara" panose="020E0502030303020204" pitchFamily="34" charset="0"/>
              </a:rPr>
              <a:t>Cheryl Sleem</a:t>
            </a:r>
          </a:p>
          <a:p>
            <a:endParaRPr lang="en-US" sz="2600" dirty="0">
              <a:latin typeface="Candara" panose="020E0502030303020204" pitchFamily="34" charset="0"/>
            </a:endParaRPr>
          </a:p>
          <a:p>
            <a:r>
              <a:rPr lang="en-US" sz="2600" dirty="0">
                <a:latin typeface="Candara" panose="020E0502030303020204" pitchFamily="34" charset="0"/>
              </a:rPr>
              <a:t>Sharon Boguth</a:t>
            </a:r>
          </a:p>
          <a:p>
            <a:r>
              <a:rPr lang="en-US" sz="2600" dirty="0">
                <a:latin typeface="Candara" panose="020E0502030303020204" pitchFamily="34" charset="0"/>
              </a:rPr>
              <a:t>Chris </a:t>
            </a:r>
            <a:r>
              <a:rPr lang="en-US" sz="2600" dirty="0" err="1">
                <a:latin typeface="Candara" panose="020E0502030303020204" pitchFamily="34" charset="0"/>
              </a:rPr>
              <a:t>Wargo</a:t>
            </a:r>
            <a:endParaRPr lang="en-US" sz="2600" dirty="0">
              <a:latin typeface="Candara" panose="020E0502030303020204" pitchFamily="34" charset="0"/>
            </a:endParaRPr>
          </a:p>
          <a:p>
            <a:r>
              <a:rPr lang="en-US" sz="2600" dirty="0">
                <a:latin typeface="Candara" panose="020E0502030303020204" pitchFamily="34" charset="0"/>
              </a:rPr>
              <a:t>Gina </a:t>
            </a:r>
            <a:r>
              <a:rPr lang="en-US" sz="2600" dirty="0" err="1">
                <a:latin typeface="Candara" panose="020E0502030303020204" pitchFamily="34" charset="0"/>
              </a:rPr>
              <a:t>Baggallay</a:t>
            </a:r>
            <a:endParaRPr lang="en-US" sz="2600" dirty="0">
              <a:latin typeface="Candara" panose="020E0502030303020204" pitchFamily="34" charset="0"/>
            </a:endParaRPr>
          </a:p>
          <a:p>
            <a:endParaRPr lang="en-US" sz="2600" dirty="0">
              <a:latin typeface="Candara" panose="020E0502030303020204" pitchFamily="34" charset="0"/>
            </a:endParaRPr>
          </a:p>
          <a:p>
            <a:r>
              <a:rPr lang="en-US" sz="2600" dirty="0">
                <a:latin typeface="Candara" panose="020E0502030303020204" pitchFamily="34" charset="0"/>
              </a:rPr>
              <a:t>Ashley Murphy</a:t>
            </a:r>
          </a:p>
          <a:p>
            <a:endParaRPr lang="en-US" sz="3200" dirty="0">
              <a:latin typeface="Candara" panose="020E0502030303020204" pitchFamily="34" charset="0"/>
            </a:endParaRPr>
          </a:p>
          <a:p>
            <a:endParaRPr lang="en-US" sz="3200" dirty="0">
              <a:latin typeface="Candara" panose="020E0502030303020204" pitchFamily="34" charset="0"/>
            </a:endParaRPr>
          </a:p>
          <a:p>
            <a:endParaRPr lang="en-US" sz="32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153400" cy="6302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763608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We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believe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…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219200" y="2057400"/>
            <a:ext cx="7438996" cy="4236501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~ every child has potential,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~ every child can be a leader, and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~ the relationships we foster play an important role in our students' success. </a:t>
            </a:r>
          </a:p>
          <a:p>
            <a:pPr marL="0" indent="0">
              <a:buNone/>
            </a:pPr>
            <a:r>
              <a:rPr lang="en-US" sz="4000" dirty="0"/>
              <a:t> </a:t>
            </a:r>
          </a:p>
          <a:p>
            <a:pPr>
              <a:buNone/>
            </a:pPr>
            <a:endParaRPr lang="en-US" sz="3000" b="1" dirty="0">
              <a:latin typeface="Candara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endParaRPr lang="en-US" sz="3000" dirty="0"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379175" cy="1609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Student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Success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6323"/>
            <a:ext cx="8229600" cy="4236501"/>
          </a:xfrm>
        </p:spPr>
        <p:txBody>
          <a:bodyPr rtlCol="0">
            <a:normAutofit fontScale="70000" lnSpcReduction="20000"/>
          </a:bodyPr>
          <a:lstStyle/>
          <a:p>
            <a:pPr marL="0" indent="0">
              <a:buNone/>
            </a:pPr>
            <a:r>
              <a:rPr lang="fr-CA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We believe that success depends on 6 essential ingredients: 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A warm, welcoming and safe environment;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A knowledgeable, caring and collaborative staff and community;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A rigorous, relevant and engaging curriculum that provides students with the skills and mindset necessary for success in the "real-world“;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Comprehensive, consistent, research-based instructional strategies;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A system that establishes, models and reinforces clear expectations and goal-setting;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~   A set of traditions that builds relationships, celebrates our diversity and empowers all of our community to become leaders.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CA" sz="21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4390"/>
            <a:ext cx="1412052" cy="1412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2" name="Picture 2" descr="http://www.yummymummyclub.ca/sites/default/files/styles/large/public/field/image/balance.jpg?itok=KQPkfsG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42" y="1616561"/>
            <a:ext cx="2180196" cy="127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459257" y="1624201"/>
            <a:ext cx="242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&amp; Learning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>
                <a:solidFill>
                  <a:srgbClr val="0070C0"/>
                </a:solidFill>
                <a:latin typeface="Candara" pitchFamily="34" charset="0"/>
              </a:rPr>
              <a:t>Safety</a:t>
            </a: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 First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5720" y="1828800"/>
            <a:ext cx="8229600" cy="470216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All entrances are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secured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throughout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the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school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day</a:t>
            </a:r>
            <a:endParaRPr lang="fr-CA" sz="2400" dirty="0">
              <a:solidFill>
                <a:srgbClr val="0070C0"/>
              </a:solidFill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Identification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is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required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for entrance at the main office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All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visitors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MUST report to the office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Students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are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released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only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to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adults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listed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on Contact List</a:t>
            </a:r>
          </a:p>
          <a:p>
            <a:pPr fontAlgn="auto">
              <a:spcAft>
                <a:spcPts val="0"/>
              </a:spcAft>
              <a:defRPr/>
            </a:pP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Arrival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&amp;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Dismissal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/ Parking Lot / Bus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Kindergarten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children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are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only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released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to an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adult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,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never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on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their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own</a:t>
            </a:r>
            <a:endParaRPr lang="fr-CA" sz="2400" dirty="0">
              <a:solidFill>
                <a:srgbClr val="0070C0"/>
              </a:solidFill>
              <a:latin typeface="Candara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Allergy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Action Plan – </a:t>
            </a:r>
            <a:r>
              <a:rPr lang="fr-CA" sz="2400" dirty="0" err="1">
                <a:solidFill>
                  <a:srgbClr val="0070C0"/>
                </a:solidFill>
                <a:latin typeface="Candara" pitchFamily="34" charset="0"/>
              </a:rPr>
              <a:t>See</a:t>
            </a:r>
            <a:r>
              <a:rPr lang="fr-CA" sz="2400" dirty="0">
                <a:solidFill>
                  <a:srgbClr val="0070C0"/>
                </a:solidFill>
                <a:latin typeface="Candara" pitchFamily="34" charset="0"/>
              </a:rPr>
              <a:t> Mrs. Rhodes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819323"/>
            <a:ext cx="2980008" cy="17116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85723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>
                <a:solidFill>
                  <a:srgbClr val="0070C0"/>
                </a:solidFill>
                <a:latin typeface="Candara" pitchFamily="34" charset="0"/>
              </a:rPr>
              <a:t>The Curriculum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7560840" cy="4439678"/>
          </a:xfrm>
        </p:spPr>
        <p:txBody>
          <a:bodyPr rtlCol="0"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CA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Based</a:t>
            </a:r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on the Expectations of the Michigan State Standards </a:t>
            </a:r>
            <a:endParaRPr lang="fr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Math </a:t>
            </a:r>
          </a:p>
          <a:p>
            <a:pPr lvl="1"/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Language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 Arts</a:t>
            </a:r>
          </a:p>
          <a:p>
            <a:pPr lvl="1"/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Science</a:t>
            </a:r>
          </a:p>
          <a:p>
            <a:pPr lvl="1"/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Social </a:t>
            </a:r>
            <a:r>
              <a:rPr lang="fr-CA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</a:rPr>
              <a:t>Studies</a:t>
            </a: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  <a:latin typeface="Candara" pitchFamily="34" charset="0"/>
            </a:endParaRPr>
          </a:p>
          <a:p>
            <a:pPr>
              <a:buNone/>
            </a:pPr>
            <a:endParaRPr lang="en-US" sz="2100" dirty="0">
              <a:latin typeface="Candara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Visit our website for more detailed information regarding curriculum and links to resources </a:t>
            </a:r>
          </a:p>
          <a:p>
            <a:pPr algn="ctr">
              <a:buNone/>
            </a:pPr>
            <a:r>
              <a:rPr lang="en-US" sz="2400" dirty="0">
                <a:latin typeface="Century Gothic" panose="020B0502020202020204" pitchFamily="34" charset="0"/>
              </a:rPr>
              <a:t>families can utilize at home.  </a:t>
            </a:r>
          </a:p>
          <a:p>
            <a:pPr algn="ctr">
              <a:buNone/>
            </a:pPr>
            <a:endParaRPr lang="en-US" sz="2400" dirty="0">
              <a:latin typeface="Century Gothic" panose="020B0502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Join us for Welcome Back Wildcats </a:t>
            </a: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&amp; Curriculum Night </a:t>
            </a:r>
          </a:p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Monday, August 26</a:t>
            </a:r>
            <a:r>
              <a:rPr lang="en-US" sz="24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endParaRPr lang="en-US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buNone/>
            </a:pPr>
            <a:endParaRPr lang="en-US" sz="2100" dirty="0">
              <a:latin typeface="Candara" pitchFamily="34" charset="0"/>
            </a:endParaRPr>
          </a:p>
          <a:p>
            <a:endParaRPr lang="en-US" sz="2100" dirty="0">
              <a:latin typeface="Candara" pitchFamily="34" charset="0"/>
            </a:endParaRPr>
          </a:p>
          <a:p>
            <a:endParaRPr lang="en-US" sz="2100" dirty="0">
              <a:latin typeface="Candara" pitchFamily="34" charset="0"/>
            </a:endParaRPr>
          </a:p>
          <a:p>
            <a:endParaRPr lang="en-US" sz="2100" dirty="0">
              <a:latin typeface="Candara" pitchFamily="34" charset="0"/>
            </a:endParaRPr>
          </a:p>
          <a:p>
            <a:endParaRPr lang="en-US" sz="2100" dirty="0">
              <a:latin typeface="Candara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2271873">
            <a:off x="741633" y="4258335"/>
            <a:ext cx="1447800" cy="6858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0249"/>
            <a:ext cx="1724025" cy="116645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3-14 cheyenne curriculum night power point D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950A06770EFF41AC3537DABD83C59D" ma:contentTypeVersion="12" ma:contentTypeDescription="Create a new document." ma:contentTypeScope="" ma:versionID="5549ea68574a9228c94c180693305d58">
  <xsd:schema xmlns:xsd="http://www.w3.org/2001/XMLSchema" xmlns:xs="http://www.w3.org/2001/XMLSchema" xmlns:p="http://schemas.microsoft.com/office/2006/metadata/properties" xmlns:ns2="baadd53e-dde5-4cb5-9f01-13f3cc4e2313" xmlns:ns3="3a0df355-b446-4894-a9a2-448629611634" targetNamespace="http://schemas.microsoft.com/office/2006/metadata/properties" ma:root="true" ma:fieldsID="a9c62bbce2a6b32740ac1bd480215bb8" ns2:_="" ns3:_="">
    <xsd:import namespace="baadd53e-dde5-4cb5-9f01-13f3cc4e2313"/>
    <xsd:import namespace="3a0df355-b446-4894-a9a2-4486296116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dd53e-dde5-4cb5-9f01-13f3cc4e23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df355-b446-4894-a9a2-4486296116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0D1F4A-CBF5-4782-8722-AF348CD62632}">
  <ds:schemaRefs>
    <ds:schemaRef ds:uri="baadd53e-dde5-4cb5-9f01-13f3cc4e2313"/>
    <ds:schemaRef ds:uri="http://purl.org/dc/terms/"/>
    <ds:schemaRef ds:uri="3a0df355-b446-4894-a9a2-44862961163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4A81C67-52C4-4187-AA76-B4C1ED451E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add53e-dde5-4cb5-9f01-13f3cc4e2313"/>
    <ds:schemaRef ds:uri="3a0df355-b446-4894-a9a2-4486296116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53323C-7759-4A20-817F-CE44001CEF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2013-14 cheyenne curriculum night power point DRAFT</Template>
  <TotalTime>12528</TotalTime>
  <Words>565</Words>
  <Application>Microsoft Office PowerPoint</Application>
  <PresentationFormat>On-screen Show (4:3)</PresentationFormat>
  <Paragraphs>130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Bangers</vt:lpstr>
      <vt:lpstr>Calibri</vt:lpstr>
      <vt:lpstr>Candara</vt:lpstr>
      <vt:lpstr>Century Gothic</vt:lpstr>
      <vt:lpstr>Wingdings</vt:lpstr>
      <vt:lpstr>2013-14 cheyenne curriculum night power point DRAFT</vt:lpstr>
      <vt:lpstr>PowerPoint Presentation</vt:lpstr>
      <vt:lpstr>PowerPoint Presentation</vt:lpstr>
      <vt:lpstr>The Office</vt:lpstr>
      <vt:lpstr>Our Kindergarten &amp;  Support Staff</vt:lpstr>
      <vt:lpstr>PowerPoint Presentation</vt:lpstr>
      <vt:lpstr>We believe … </vt:lpstr>
      <vt:lpstr>Student Success </vt:lpstr>
      <vt:lpstr>Safety First</vt:lpstr>
      <vt:lpstr>The Curriculum</vt:lpstr>
      <vt:lpstr>PowerPoint Presentation</vt:lpstr>
      <vt:lpstr>PowerPoint Presentation</vt:lpstr>
      <vt:lpstr>PowerPoint Presentation</vt:lpstr>
      <vt:lpstr>PowerPoint Presentation</vt:lpstr>
      <vt:lpstr>How to Get Involved  ~ Your PTO Welcomes YOU! ~</vt:lpstr>
      <vt:lpstr>How to Stay in Contact</vt:lpstr>
      <vt:lpstr>PowerPoint Presentation</vt:lpstr>
      <vt:lpstr>PowerPoint Presentation</vt:lpstr>
    </vt:vector>
  </TitlesOfParts>
  <Company>Chippewa Valley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CVS</dc:creator>
  <cp:keywords/>
  <cp:lastModifiedBy>Mair, Lynn Gill</cp:lastModifiedBy>
  <cp:revision>64</cp:revision>
  <cp:lastPrinted>2018-05-21T16:27:54Z</cp:lastPrinted>
  <dcterms:created xsi:type="dcterms:W3CDTF">2013-05-24T13:13:51Z</dcterms:created>
  <dcterms:modified xsi:type="dcterms:W3CDTF">2019-05-13T06:32:22Z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  <property fmtid="{D5CDD505-2E9C-101B-9397-08002B2CF9AE}" pid="3" name="ContentTypeId">
    <vt:lpwstr>0x0101000D950A06770EFF41AC3537DABD83C59D</vt:lpwstr>
  </property>
</Properties>
</file>